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handoutMasterIdLst>
    <p:handoutMasterId r:id="rId12"/>
  </p:handoutMasterIdLst>
  <p:sldIdLst>
    <p:sldId id="268" r:id="rId2"/>
    <p:sldId id="259" r:id="rId3"/>
    <p:sldId id="256" r:id="rId4"/>
    <p:sldId id="269" r:id="rId5"/>
    <p:sldId id="273" r:id="rId6"/>
    <p:sldId id="270" r:id="rId7"/>
    <p:sldId id="271" r:id="rId8"/>
    <p:sldId id="272" r:id="rId9"/>
    <p:sldId id="263"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122" autoAdjust="0"/>
    <p:restoredTop sz="94660"/>
  </p:normalViewPr>
  <p:slideViewPr>
    <p:cSldViewPr snapToGrid="0">
      <p:cViewPr varScale="1">
        <p:scale>
          <a:sx n="83" d="100"/>
          <a:sy n="83" d="100"/>
        </p:scale>
        <p:origin x="499"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2022-04-08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2.png>
</file>

<file path=ppt/media/image3.png>
</file>

<file path=ppt/media/image4.tiff>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2022-04-08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FE7BEDA-0557-4D5F-981B-4B0968030DDD}" type="datetimeFigureOut">
              <a:rPr lang="zh-CN" altLang="en-US" smtClean="0"/>
              <a:t>2022-04-08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D19384-325D-4037-AEF7-98513FB6F16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6FE7BEDA-0557-4D5F-981B-4B0968030DDD}" type="datetimeFigureOut">
              <a:rPr lang="zh-CN" altLang="en-US" smtClean="0"/>
              <a:t>2022-04-08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D19384-325D-4037-AEF7-98513FB6F16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6FE7BEDA-0557-4D5F-981B-4B0968030DDD}" type="datetimeFigureOut">
              <a:rPr lang="zh-CN" altLang="en-US" smtClean="0"/>
              <a:t>2022-04-08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D19384-325D-4037-AEF7-98513FB6F16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6FE7BEDA-0557-4D5F-981B-4B0968030DDD}" type="datetimeFigureOut">
              <a:rPr lang="zh-CN" altLang="en-US" smtClean="0"/>
              <a:t>2022-04-08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D19384-325D-4037-AEF7-98513FB6F16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FE7BEDA-0557-4D5F-981B-4B0968030DDD}" type="datetimeFigureOut">
              <a:rPr lang="zh-CN" altLang="en-US" smtClean="0"/>
              <a:t>2022-04-08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5D19384-325D-4037-AEF7-98513FB6F16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6FE7BEDA-0557-4D5F-981B-4B0968030DDD}" type="datetimeFigureOut">
              <a:rPr lang="zh-CN" altLang="en-US" smtClean="0"/>
              <a:t>2022-04-08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D19384-325D-4037-AEF7-98513FB6F16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6FE7BEDA-0557-4D5F-981B-4B0968030DDD}" type="datetimeFigureOut">
              <a:rPr lang="zh-CN" altLang="en-US" smtClean="0"/>
              <a:t>2022-04-08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5D19384-325D-4037-AEF7-98513FB6F16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FE7BEDA-0557-4D5F-981B-4B0968030DDD}" type="datetimeFigureOut">
              <a:rPr lang="zh-CN" altLang="en-US" smtClean="0"/>
              <a:t>2022-04-08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5D19384-325D-4037-AEF7-98513FB6F16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FE7BEDA-0557-4D5F-981B-4B0968030DDD}" type="datetimeFigureOut">
              <a:rPr lang="zh-CN" altLang="en-US" smtClean="0"/>
              <a:t>2022-04-08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5D19384-325D-4037-AEF7-98513FB6F16F}"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E7BEDA-0557-4D5F-981B-4B0968030DDD}" type="datetimeFigureOut">
              <a:rPr lang="zh-CN" altLang="en-US" smtClean="0"/>
              <a:t>2022-04-08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D19384-325D-4037-AEF7-98513FB6F16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E7BEDA-0557-4D5F-981B-4B0968030DDD}" type="datetimeFigureOut">
              <a:rPr lang="zh-CN" altLang="en-US" smtClean="0"/>
              <a:t>2022-04-08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5D19384-325D-4037-AEF7-98513FB6F16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E7BEDA-0557-4D5F-981B-4B0968030DDD}" type="datetimeFigureOut">
              <a:rPr lang="zh-CN" altLang="en-US" smtClean="0"/>
              <a:t>2022-04-08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D19384-325D-4037-AEF7-98513FB6F16F}"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tiff"/><Relationship Id="rId3" Type="http://schemas.openxmlformats.org/officeDocument/2006/relationships/slideLayout" Target="../slideLayouts/slideLayout1.xml"/><Relationship Id="rId7" Type="http://schemas.microsoft.com/office/2007/relationships/hdphoto" Target="../media/hdphoto1.wdp"/><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microsoft.com/office/2007/relationships/hdphoto" Target="../media/hdphoto1.wdp"/><Relationship Id="rId7"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586365" cy="6875926"/>
          </a:xfrm>
          <a:custGeom>
            <a:avLst/>
            <a:gdLst>
              <a:gd name="connsiteX0" fmla="*/ 0 w 9610641"/>
              <a:gd name="connsiteY0" fmla="*/ 0 h 6858000"/>
              <a:gd name="connsiteX1" fmla="*/ 9610641 w 9610641"/>
              <a:gd name="connsiteY1" fmla="*/ 0 h 6858000"/>
              <a:gd name="connsiteX2" fmla="*/ 9610641 w 9610641"/>
              <a:gd name="connsiteY2" fmla="*/ 6858000 h 6858000"/>
              <a:gd name="connsiteX3" fmla="*/ 0 w 9610641"/>
              <a:gd name="connsiteY3" fmla="*/ 6858000 h 6858000"/>
              <a:gd name="connsiteX4" fmla="*/ 0 w 9610641"/>
              <a:gd name="connsiteY4" fmla="*/ 0 h 6858000"/>
              <a:gd name="connsiteX0-1" fmla="*/ 0 w 9610641"/>
              <a:gd name="connsiteY0-2" fmla="*/ 0 h 6882276"/>
              <a:gd name="connsiteX1-3" fmla="*/ 9610641 w 9610641"/>
              <a:gd name="connsiteY1-4" fmla="*/ 0 h 6882276"/>
              <a:gd name="connsiteX2-5" fmla="*/ 3509246 w 9610641"/>
              <a:gd name="connsiteY2-6" fmla="*/ 6882276 h 6882276"/>
              <a:gd name="connsiteX3-7" fmla="*/ 0 w 9610641"/>
              <a:gd name="connsiteY3-8" fmla="*/ 6858000 h 6882276"/>
              <a:gd name="connsiteX4-9" fmla="*/ 0 w 9610641"/>
              <a:gd name="connsiteY4-10" fmla="*/ 0 h 6882276"/>
              <a:gd name="connsiteX0-11" fmla="*/ 0 w 9610641"/>
              <a:gd name="connsiteY0-12" fmla="*/ 0 h 6882276"/>
              <a:gd name="connsiteX1-13" fmla="*/ 9610641 w 9610641"/>
              <a:gd name="connsiteY1-14" fmla="*/ 0 h 6882276"/>
              <a:gd name="connsiteX2-15" fmla="*/ 3509246 w 9610641"/>
              <a:gd name="connsiteY2-16" fmla="*/ 6882276 h 6882276"/>
              <a:gd name="connsiteX3-17" fmla="*/ 0 w 9610641"/>
              <a:gd name="connsiteY3-18" fmla="*/ 6858000 h 6882276"/>
              <a:gd name="connsiteX4-19" fmla="*/ 0 w 9610641"/>
              <a:gd name="connsiteY4-20" fmla="*/ 0 h 6882276"/>
              <a:gd name="connsiteX0-21" fmla="*/ 0 w 9610641"/>
              <a:gd name="connsiteY0-22" fmla="*/ 0 h 6882276"/>
              <a:gd name="connsiteX1-23" fmla="*/ 9610641 w 9610641"/>
              <a:gd name="connsiteY1-24" fmla="*/ 0 h 6882276"/>
              <a:gd name="connsiteX2-25" fmla="*/ 3509246 w 9610641"/>
              <a:gd name="connsiteY2-26" fmla="*/ 6882276 h 6882276"/>
              <a:gd name="connsiteX3-27" fmla="*/ 0 w 9610641"/>
              <a:gd name="connsiteY3-28" fmla="*/ 6858000 h 6882276"/>
              <a:gd name="connsiteX4-29" fmla="*/ 0 w 9610641"/>
              <a:gd name="connsiteY4-30" fmla="*/ 0 h 6882276"/>
              <a:gd name="connsiteX0-31" fmla="*/ 0 w 9610641"/>
              <a:gd name="connsiteY0-32" fmla="*/ 0 h 6882276"/>
              <a:gd name="connsiteX1-33" fmla="*/ 9610641 w 9610641"/>
              <a:gd name="connsiteY1-34" fmla="*/ 0 h 6882276"/>
              <a:gd name="connsiteX2-35" fmla="*/ 3509246 w 9610641"/>
              <a:gd name="connsiteY2-36" fmla="*/ 6882276 h 6882276"/>
              <a:gd name="connsiteX3-37" fmla="*/ 0 w 9610641"/>
              <a:gd name="connsiteY3-38" fmla="*/ 6858000 h 6882276"/>
              <a:gd name="connsiteX4-39" fmla="*/ 0 w 9610641"/>
              <a:gd name="connsiteY4-40" fmla="*/ 0 h 6882276"/>
              <a:gd name="connsiteX0-41" fmla="*/ 0 w 9610641"/>
              <a:gd name="connsiteY0-42" fmla="*/ 0 h 6882276"/>
              <a:gd name="connsiteX1-43" fmla="*/ 9610641 w 9610641"/>
              <a:gd name="connsiteY1-44" fmla="*/ 0 h 6882276"/>
              <a:gd name="connsiteX2-45" fmla="*/ 3509246 w 9610641"/>
              <a:gd name="connsiteY2-46" fmla="*/ 6882276 h 6882276"/>
              <a:gd name="connsiteX3-47" fmla="*/ 0 w 9610641"/>
              <a:gd name="connsiteY3-48" fmla="*/ 6858000 h 6882276"/>
              <a:gd name="connsiteX4-49" fmla="*/ 0 w 9610641"/>
              <a:gd name="connsiteY4-50" fmla="*/ 0 h 6882276"/>
              <a:gd name="connsiteX0-51" fmla="*/ 0 w 10201360"/>
              <a:gd name="connsiteY0-52" fmla="*/ 0 h 6882276"/>
              <a:gd name="connsiteX1-53" fmla="*/ 10201360 w 10201360"/>
              <a:gd name="connsiteY1-54" fmla="*/ 0 h 6882276"/>
              <a:gd name="connsiteX2-55" fmla="*/ 3509246 w 10201360"/>
              <a:gd name="connsiteY2-56" fmla="*/ 6882276 h 6882276"/>
              <a:gd name="connsiteX3-57" fmla="*/ 0 w 10201360"/>
              <a:gd name="connsiteY3-58" fmla="*/ 6858000 h 6882276"/>
              <a:gd name="connsiteX4-59" fmla="*/ 0 w 10201360"/>
              <a:gd name="connsiteY4-60" fmla="*/ 0 h 6882276"/>
              <a:gd name="connsiteX0-61" fmla="*/ 0 w 9586365"/>
              <a:gd name="connsiteY0-62" fmla="*/ 0 h 6882276"/>
              <a:gd name="connsiteX1-63" fmla="*/ 9586365 w 9586365"/>
              <a:gd name="connsiteY1-64" fmla="*/ 16184 h 6882276"/>
              <a:gd name="connsiteX2-65" fmla="*/ 3509246 w 9586365"/>
              <a:gd name="connsiteY2-66" fmla="*/ 6882276 h 6882276"/>
              <a:gd name="connsiteX3-67" fmla="*/ 0 w 9586365"/>
              <a:gd name="connsiteY3-68" fmla="*/ 6858000 h 6882276"/>
              <a:gd name="connsiteX4-69" fmla="*/ 0 w 9586365"/>
              <a:gd name="connsiteY4-70" fmla="*/ 0 h 6882276"/>
              <a:gd name="connsiteX0-71" fmla="*/ 0 w 9586365"/>
              <a:gd name="connsiteY0-72" fmla="*/ 0 h 6882276"/>
              <a:gd name="connsiteX1-73" fmla="*/ 9586365 w 9586365"/>
              <a:gd name="connsiteY1-74" fmla="*/ 16184 h 6882276"/>
              <a:gd name="connsiteX2-75" fmla="*/ 3509246 w 9586365"/>
              <a:gd name="connsiteY2-76" fmla="*/ 6882276 h 6882276"/>
              <a:gd name="connsiteX3-77" fmla="*/ 0 w 9586365"/>
              <a:gd name="connsiteY3-78" fmla="*/ 6858000 h 6882276"/>
              <a:gd name="connsiteX4-79" fmla="*/ 0 w 9586365"/>
              <a:gd name="connsiteY4-80" fmla="*/ 0 h 6882276"/>
              <a:gd name="connsiteX0-81" fmla="*/ 0 w 9586365"/>
              <a:gd name="connsiteY0-82" fmla="*/ 0 h 6882276"/>
              <a:gd name="connsiteX1-83" fmla="*/ 9586365 w 9586365"/>
              <a:gd name="connsiteY1-84" fmla="*/ 16184 h 6882276"/>
              <a:gd name="connsiteX2-85" fmla="*/ 3509246 w 9586365"/>
              <a:gd name="connsiteY2-86" fmla="*/ 6882276 h 6882276"/>
              <a:gd name="connsiteX3-87" fmla="*/ 0 w 9586365"/>
              <a:gd name="connsiteY3-88" fmla="*/ 6858000 h 6882276"/>
              <a:gd name="connsiteX4-89" fmla="*/ 0 w 9586365"/>
              <a:gd name="connsiteY4-90" fmla="*/ 0 h 6882276"/>
              <a:gd name="connsiteX0-91" fmla="*/ 0 w 9586365"/>
              <a:gd name="connsiteY0-92" fmla="*/ 0 h 6882276"/>
              <a:gd name="connsiteX1-93" fmla="*/ 9586365 w 9586365"/>
              <a:gd name="connsiteY1-94" fmla="*/ 16184 h 6882276"/>
              <a:gd name="connsiteX2-95" fmla="*/ 3509246 w 9586365"/>
              <a:gd name="connsiteY2-96" fmla="*/ 6882276 h 6882276"/>
              <a:gd name="connsiteX3-97" fmla="*/ 0 w 9586365"/>
              <a:gd name="connsiteY3-98" fmla="*/ 6858000 h 6882276"/>
              <a:gd name="connsiteX4-99" fmla="*/ 0 w 9586365"/>
              <a:gd name="connsiteY4-100" fmla="*/ 0 h 6882276"/>
              <a:gd name="connsiteX0-101" fmla="*/ 0 w 9586365"/>
              <a:gd name="connsiteY0-102" fmla="*/ 0 h 6882276"/>
              <a:gd name="connsiteX1-103" fmla="*/ 9586365 w 9586365"/>
              <a:gd name="connsiteY1-104" fmla="*/ 16184 h 6882276"/>
              <a:gd name="connsiteX2-105" fmla="*/ 3509246 w 9586365"/>
              <a:gd name="connsiteY2-106" fmla="*/ 6882276 h 6882276"/>
              <a:gd name="connsiteX3-107" fmla="*/ 0 w 9586365"/>
              <a:gd name="connsiteY3-108" fmla="*/ 6858000 h 6882276"/>
              <a:gd name="connsiteX4-109" fmla="*/ 0 w 9586365"/>
              <a:gd name="connsiteY4-110" fmla="*/ 0 h 6882276"/>
              <a:gd name="connsiteX0-111" fmla="*/ 0 w 9586365"/>
              <a:gd name="connsiteY0-112" fmla="*/ 0 h 6882276"/>
              <a:gd name="connsiteX1-113" fmla="*/ 9586365 w 9586365"/>
              <a:gd name="connsiteY1-114" fmla="*/ 16184 h 6882276"/>
              <a:gd name="connsiteX2-115" fmla="*/ 3509246 w 9586365"/>
              <a:gd name="connsiteY2-116" fmla="*/ 6882276 h 6882276"/>
              <a:gd name="connsiteX3-117" fmla="*/ 0 w 9586365"/>
              <a:gd name="connsiteY3-118" fmla="*/ 6858000 h 6882276"/>
              <a:gd name="connsiteX4-119" fmla="*/ 0 w 9586365"/>
              <a:gd name="connsiteY4-120" fmla="*/ 0 h 6882276"/>
              <a:gd name="connsiteX0-121" fmla="*/ 0 w 9586365"/>
              <a:gd name="connsiteY0-122" fmla="*/ 0 h 6875926"/>
              <a:gd name="connsiteX1-123" fmla="*/ 9586365 w 9586365"/>
              <a:gd name="connsiteY1-124" fmla="*/ 16184 h 6875926"/>
              <a:gd name="connsiteX2-125" fmla="*/ 3515596 w 9586365"/>
              <a:gd name="connsiteY2-126" fmla="*/ 6875926 h 6875926"/>
              <a:gd name="connsiteX3-127" fmla="*/ 0 w 9586365"/>
              <a:gd name="connsiteY3-128" fmla="*/ 6858000 h 6875926"/>
              <a:gd name="connsiteX4-129" fmla="*/ 0 w 9586365"/>
              <a:gd name="connsiteY4-130" fmla="*/ 0 h 6875926"/>
              <a:gd name="connsiteX0-131" fmla="*/ 0 w 9586365"/>
              <a:gd name="connsiteY0-132" fmla="*/ 0 h 6875926"/>
              <a:gd name="connsiteX1-133" fmla="*/ 9586365 w 9586365"/>
              <a:gd name="connsiteY1-134" fmla="*/ 1368 h 6875926"/>
              <a:gd name="connsiteX2-135" fmla="*/ 3515596 w 9586365"/>
              <a:gd name="connsiteY2-136" fmla="*/ 6875926 h 6875926"/>
              <a:gd name="connsiteX3-137" fmla="*/ 0 w 9586365"/>
              <a:gd name="connsiteY3-138" fmla="*/ 6858000 h 6875926"/>
              <a:gd name="connsiteX4-139" fmla="*/ 0 w 9586365"/>
              <a:gd name="connsiteY4-140" fmla="*/ 0 h 687592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86365" h="6875926">
                <a:moveTo>
                  <a:pt x="0" y="0"/>
                </a:moveTo>
                <a:lnTo>
                  <a:pt x="9586365" y="1368"/>
                </a:lnTo>
                <a:cubicBezTo>
                  <a:pt x="5537650" y="1146391"/>
                  <a:pt x="3834052" y="4531595"/>
                  <a:pt x="3515596" y="6875926"/>
                </a:cubicBezTo>
                <a:lnTo>
                  <a:pt x="0" y="6858000"/>
                </a:lnTo>
                <a:lnTo>
                  <a:pt x="0" y="0"/>
                </a:lnTo>
                <a:close/>
              </a:path>
            </a:pathLst>
          </a:custGeom>
          <a:blipFill dpi="0" rotWithShape="1">
            <a:blip r:embed="rId4"/>
            <a:srcRect/>
            <a:tile tx="-191135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3"/>
          <p:cNvSpPr/>
          <p:nvPr/>
        </p:nvSpPr>
        <p:spPr>
          <a:xfrm flipV="1">
            <a:off x="5475991" y="0"/>
            <a:ext cx="5794290" cy="2818394"/>
          </a:xfrm>
          <a:custGeom>
            <a:avLst/>
            <a:gdLst>
              <a:gd name="connsiteX0" fmla="*/ 0 w 1051965"/>
              <a:gd name="connsiteY0" fmla="*/ 3536219 h 3536219"/>
              <a:gd name="connsiteX1" fmla="*/ 0 w 1051965"/>
              <a:gd name="connsiteY1" fmla="*/ 0 h 3536219"/>
              <a:gd name="connsiteX2" fmla="*/ 1051965 w 1051965"/>
              <a:gd name="connsiteY2" fmla="*/ 3536219 h 3536219"/>
              <a:gd name="connsiteX3" fmla="*/ 0 w 1051965"/>
              <a:gd name="connsiteY3" fmla="*/ 3536219 h 3536219"/>
              <a:gd name="connsiteX0-1" fmla="*/ 0 w 2613727"/>
              <a:gd name="connsiteY0-2" fmla="*/ 4094569 h 4094569"/>
              <a:gd name="connsiteX1-3" fmla="*/ 2613727 w 2613727"/>
              <a:gd name="connsiteY1-4" fmla="*/ 0 h 4094569"/>
              <a:gd name="connsiteX2-5" fmla="*/ 1051965 w 2613727"/>
              <a:gd name="connsiteY2-6" fmla="*/ 4094569 h 4094569"/>
              <a:gd name="connsiteX3-7" fmla="*/ 0 w 2613727"/>
              <a:gd name="connsiteY3-8" fmla="*/ 4094569 h 4094569"/>
              <a:gd name="connsiteX0-9" fmla="*/ 0 w 2613727"/>
              <a:gd name="connsiteY0-10" fmla="*/ 4094569 h 4094569"/>
              <a:gd name="connsiteX1-11" fmla="*/ 2613727 w 2613727"/>
              <a:gd name="connsiteY1-12" fmla="*/ 0 h 4094569"/>
              <a:gd name="connsiteX2-13" fmla="*/ 969415 w 2613727"/>
              <a:gd name="connsiteY2-14" fmla="*/ 4081869 h 4094569"/>
              <a:gd name="connsiteX3-15" fmla="*/ 0 w 2613727"/>
              <a:gd name="connsiteY3-16" fmla="*/ 4094569 h 4094569"/>
              <a:gd name="connsiteX0-17" fmla="*/ 0 w 2613727"/>
              <a:gd name="connsiteY0-18" fmla="*/ 4094569 h 4094569"/>
              <a:gd name="connsiteX1-19" fmla="*/ 2613727 w 2613727"/>
              <a:gd name="connsiteY1-20" fmla="*/ 0 h 4094569"/>
              <a:gd name="connsiteX2-21" fmla="*/ 982115 w 2613727"/>
              <a:gd name="connsiteY2-22" fmla="*/ 4088219 h 4094569"/>
              <a:gd name="connsiteX3-23" fmla="*/ 0 w 2613727"/>
              <a:gd name="connsiteY3-24" fmla="*/ 4094569 h 4094569"/>
              <a:gd name="connsiteX0-25" fmla="*/ 0 w 2613727"/>
              <a:gd name="connsiteY0-26" fmla="*/ 4094569 h 4094569"/>
              <a:gd name="connsiteX1-27" fmla="*/ 2613727 w 2613727"/>
              <a:gd name="connsiteY1-28" fmla="*/ 0 h 4094569"/>
              <a:gd name="connsiteX2-29" fmla="*/ 982115 w 2613727"/>
              <a:gd name="connsiteY2-30" fmla="*/ 4088219 h 4094569"/>
              <a:gd name="connsiteX3-31" fmla="*/ 0 w 2613727"/>
              <a:gd name="connsiteY3-32" fmla="*/ 4094569 h 4094569"/>
              <a:gd name="connsiteX0-33" fmla="*/ 0 w 2613727"/>
              <a:gd name="connsiteY0-34" fmla="*/ 4094569 h 4094569"/>
              <a:gd name="connsiteX1-35" fmla="*/ 2613727 w 2613727"/>
              <a:gd name="connsiteY1-36" fmla="*/ 0 h 4094569"/>
              <a:gd name="connsiteX2-37" fmla="*/ 982115 w 2613727"/>
              <a:gd name="connsiteY2-38" fmla="*/ 4088219 h 4094569"/>
              <a:gd name="connsiteX3-39" fmla="*/ 0 w 2613727"/>
              <a:gd name="connsiteY3-40" fmla="*/ 4094569 h 4094569"/>
              <a:gd name="connsiteX0-41" fmla="*/ 0 w 2613727"/>
              <a:gd name="connsiteY0-42" fmla="*/ 4094569 h 4094569"/>
              <a:gd name="connsiteX1-43" fmla="*/ 2613727 w 2613727"/>
              <a:gd name="connsiteY1-44" fmla="*/ 0 h 4094569"/>
              <a:gd name="connsiteX2-45" fmla="*/ 982115 w 2613727"/>
              <a:gd name="connsiteY2-46" fmla="*/ 4088219 h 4094569"/>
              <a:gd name="connsiteX3-47" fmla="*/ 0 w 2613727"/>
              <a:gd name="connsiteY3-48" fmla="*/ 4094569 h 4094569"/>
              <a:gd name="connsiteX0-49" fmla="*/ 0 w 2613727"/>
              <a:gd name="connsiteY0-50" fmla="*/ 4094569 h 4094569"/>
              <a:gd name="connsiteX1-51" fmla="*/ 2613727 w 2613727"/>
              <a:gd name="connsiteY1-52" fmla="*/ 0 h 4094569"/>
              <a:gd name="connsiteX2-53" fmla="*/ 982115 w 2613727"/>
              <a:gd name="connsiteY2-54" fmla="*/ 4088219 h 4094569"/>
              <a:gd name="connsiteX3-55" fmla="*/ 0 w 2613727"/>
              <a:gd name="connsiteY3-56" fmla="*/ 4094569 h 4094569"/>
              <a:gd name="connsiteX0-57" fmla="*/ 0 w 2613727"/>
              <a:gd name="connsiteY0-58" fmla="*/ 4094569 h 4094569"/>
              <a:gd name="connsiteX1-59" fmla="*/ 2613727 w 2613727"/>
              <a:gd name="connsiteY1-60" fmla="*/ 0 h 4094569"/>
              <a:gd name="connsiteX2-61" fmla="*/ 982115 w 2613727"/>
              <a:gd name="connsiteY2-62" fmla="*/ 4088219 h 4094569"/>
              <a:gd name="connsiteX3-63" fmla="*/ 0 w 2613727"/>
              <a:gd name="connsiteY3-64" fmla="*/ 4094569 h 4094569"/>
              <a:gd name="connsiteX0-65" fmla="*/ 0 w 2613727"/>
              <a:gd name="connsiteY0-66" fmla="*/ 4094569 h 4094569"/>
              <a:gd name="connsiteX1-67" fmla="*/ 2613727 w 2613727"/>
              <a:gd name="connsiteY1-68" fmla="*/ 0 h 4094569"/>
              <a:gd name="connsiteX2-69" fmla="*/ 982115 w 2613727"/>
              <a:gd name="connsiteY2-70" fmla="*/ 4088219 h 4094569"/>
              <a:gd name="connsiteX3-71" fmla="*/ 0 w 2613727"/>
              <a:gd name="connsiteY3-72" fmla="*/ 4094569 h 4094569"/>
              <a:gd name="connsiteX0-73" fmla="*/ 0 w 2613727"/>
              <a:gd name="connsiteY0-74" fmla="*/ 4094569 h 4094569"/>
              <a:gd name="connsiteX1-75" fmla="*/ 2613727 w 2613727"/>
              <a:gd name="connsiteY1-76" fmla="*/ 0 h 4094569"/>
              <a:gd name="connsiteX2-77" fmla="*/ 982115 w 2613727"/>
              <a:gd name="connsiteY2-78" fmla="*/ 4088219 h 4094569"/>
              <a:gd name="connsiteX3-79" fmla="*/ 0 w 2613727"/>
              <a:gd name="connsiteY3-80" fmla="*/ 4094569 h 4094569"/>
              <a:gd name="connsiteX0-81" fmla="*/ 0 w 2613727"/>
              <a:gd name="connsiteY0-82" fmla="*/ 4094569 h 4094569"/>
              <a:gd name="connsiteX1-83" fmla="*/ 2613727 w 2613727"/>
              <a:gd name="connsiteY1-84" fmla="*/ 0 h 4094569"/>
              <a:gd name="connsiteX2-85" fmla="*/ 982115 w 2613727"/>
              <a:gd name="connsiteY2-86" fmla="*/ 4088219 h 4094569"/>
              <a:gd name="connsiteX3-87" fmla="*/ 0 w 2613727"/>
              <a:gd name="connsiteY3-88" fmla="*/ 4094569 h 4094569"/>
              <a:gd name="connsiteX0-89" fmla="*/ 0 w 2766127"/>
              <a:gd name="connsiteY0-90" fmla="*/ 4050119 h 4050119"/>
              <a:gd name="connsiteX1-91" fmla="*/ 2766127 w 2766127"/>
              <a:gd name="connsiteY1-92" fmla="*/ 0 h 4050119"/>
              <a:gd name="connsiteX2-93" fmla="*/ 982115 w 2766127"/>
              <a:gd name="connsiteY2-94" fmla="*/ 4043769 h 4050119"/>
              <a:gd name="connsiteX3-95" fmla="*/ 0 w 2766127"/>
              <a:gd name="connsiteY3-96" fmla="*/ 4050119 h 4050119"/>
              <a:gd name="connsiteX0-97" fmla="*/ 0 w 2766127"/>
              <a:gd name="connsiteY0-98" fmla="*/ 4050119 h 4050119"/>
              <a:gd name="connsiteX1-99" fmla="*/ 2766127 w 2766127"/>
              <a:gd name="connsiteY1-100" fmla="*/ 0 h 4050119"/>
              <a:gd name="connsiteX2-101" fmla="*/ 982115 w 2766127"/>
              <a:gd name="connsiteY2-102" fmla="*/ 4043769 h 4050119"/>
              <a:gd name="connsiteX3-103" fmla="*/ 0 w 2766127"/>
              <a:gd name="connsiteY3-104" fmla="*/ 4050119 h 4050119"/>
              <a:gd name="connsiteX0-105" fmla="*/ 0 w 2766127"/>
              <a:gd name="connsiteY0-106" fmla="*/ 4050119 h 4050119"/>
              <a:gd name="connsiteX1-107" fmla="*/ 2766127 w 2766127"/>
              <a:gd name="connsiteY1-108" fmla="*/ 0 h 4050119"/>
              <a:gd name="connsiteX2-109" fmla="*/ 982115 w 2766127"/>
              <a:gd name="connsiteY2-110" fmla="*/ 4043769 h 4050119"/>
              <a:gd name="connsiteX3-111" fmla="*/ 0 w 2766127"/>
              <a:gd name="connsiteY3-112" fmla="*/ 4050119 h 4050119"/>
              <a:gd name="connsiteX0-113" fmla="*/ 0 w 2766127"/>
              <a:gd name="connsiteY0-114" fmla="*/ 4050119 h 4050119"/>
              <a:gd name="connsiteX1-115" fmla="*/ 2766127 w 2766127"/>
              <a:gd name="connsiteY1-116" fmla="*/ 0 h 4050119"/>
              <a:gd name="connsiteX2-117" fmla="*/ 982115 w 2766127"/>
              <a:gd name="connsiteY2-118" fmla="*/ 4043769 h 4050119"/>
              <a:gd name="connsiteX3-119" fmla="*/ 0 w 2766127"/>
              <a:gd name="connsiteY3-120" fmla="*/ 4050119 h 4050119"/>
              <a:gd name="connsiteX0-121" fmla="*/ 0 w 2766127"/>
              <a:gd name="connsiteY0-122" fmla="*/ 4050119 h 4050119"/>
              <a:gd name="connsiteX1-123" fmla="*/ 2766127 w 2766127"/>
              <a:gd name="connsiteY1-124" fmla="*/ 0 h 4050119"/>
              <a:gd name="connsiteX2-125" fmla="*/ 982115 w 2766127"/>
              <a:gd name="connsiteY2-126" fmla="*/ 4043769 h 4050119"/>
              <a:gd name="connsiteX3-127" fmla="*/ 0 w 2766127"/>
              <a:gd name="connsiteY3-128" fmla="*/ 4050119 h 4050119"/>
              <a:gd name="connsiteX0-129" fmla="*/ 0 w 2766127"/>
              <a:gd name="connsiteY0-130" fmla="*/ 4050119 h 4050119"/>
              <a:gd name="connsiteX1-131" fmla="*/ 2766127 w 2766127"/>
              <a:gd name="connsiteY1-132" fmla="*/ 0 h 4050119"/>
              <a:gd name="connsiteX2-133" fmla="*/ 982115 w 2766127"/>
              <a:gd name="connsiteY2-134" fmla="*/ 4043769 h 4050119"/>
              <a:gd name="connsiteX3-135" fmla="*/ 0 w 2766127"/>
              <a:gd name="connsiteY3-136" fmla="*/ 4050119 h 4050119"/>
              <a:gd name="connsiteX0-137" fmla="*/ 0 w 2766127"/>
              <a:gd name="connsiteY0-138" fmla="*/ 4050119 h 4050119"/>
              <a:gd name="connsiteX1-139" fmla="*/ 2766127 w 2766127"/>
              <a:gd name="connsiteY1-140" fmla="*/ 0 h 4050119"/>
              <a:gd name="connsiteX2-141" fmla="*/ 963065 w 2766127"/>
              <a:gd name="connsiteY2-142" fmla="*/ 4043769 h 4050119"/>
              <a:gd name="connsiteX3-143" fmla="*/ 0 w 2766127"/>
              <a:gd name="connsiteY3-144" fmla="*/ 4050119 h 4050119"/>
              <a:gd name="connsiteX0-145" fmla="*/ 0 w 2766127"/>
              <a:gd name="connsiteY0-146" fmla="*/ 4050119 h 4050119"/>
              <a:gd name="connsiteX1-147" fmla="*/ 2766127 w 2766127"/>
              <a:gd name="connsiteY1-148" fmla="*/ 0 h 4050119"/>
              <a:gd name="connsiteX2-149" fmla="*/ 994815 w 2766127"/>
              <a:gd name="connsiteY2-150" fmla="*/ 4031069 h 4050119"/>
              <a:gd name="connsiteX3-151" fmla="*/ 0 w 2766127"/>
              <a:gd name="connsiteY3-152" fmla="*/ 4050119 h 4050119"/>
              <a:gd name="connsiteX0-153" fmla="*/ 0 w 2766127"/>
              <a:gd name="connsiteY0-154" fmla="*/ 4050119 h 4050119"/>
              <a:gd name="connsiteX1-155" fmla="*/ 2766127 w 2766127"/>
              <a:gd name="connsiteY1-156" fmla="*/ 0 h 4050119"/>
              <a:gd name="connsiteX2-157" fmla="*/ 994815 w 2766127"/>
              <a:gd name="connsiteY2-158" fmla="*/ 4031069 h 4050119"/>
              <a:gd name="connsiteX3-159" fmla="*/ 0 w 2766127"/>
              <a:gd name="connsiteY3-160" fmla="*/ 4050119 h 4050119"/>
              <a:gd name="connsiteX0-161" fmla="*/ 0 w 2766127"/>
              <a:gd name="connsiteY0-162" fmla="*/ 4050119 h 4050119"/>
              <a:gd name="connsiteX1-163" fmla="*/ 2766127 w 2766127"/>
              <a:gd name="connsiteY1-164" fmla="*/ 0 h 4050119"/>
              <a:gd name="connsiteX2-165" fmla="*/ 994815 w 2766127"/>
              <a:gd name="connsiteY2-166" fmla="*/ 4031069 h 4050119"/>
              <a:gd name="connsiteX3-167" fmla="*/ 0 w 2766127"/>
              <a:gd name="connsiteY3-168" fmla="*/ 4050119 h 4050119"/>
              <a:gd name="connsiteX0-169" fmla="*/ 0 w 2766127"/>
              <a:gd name="connsiteY0-170" fmla="*/ 4050119 h 4050119"/>
              <a:gd name="connsiteX1-171" fmla="*/ 2766127 w 2766127"/>
              <a:gd name="connsiteY1-172" fmla="*/ 0 h 4050119"/>
              <a:gd name="connsiteX2-173" fmla="*/ 994815 w 2766127"/>
              <a:gd name="connsiteY2-174" fmla="*/ 4031069 h 4050119"/>
              <a:gd name="connsiteX3-175" fmla="*/ 0 w 2766127"/>
              <a:gd name="connsiteY3-176" fmla="*/ 4050119 h 4050119"/>
              <a:gd name="connsiteX0-177" fmla="*/ 0 w 2766127"/>
              <a:gd name="connsiteY0-178" fmla="*/ 4050119 h 4050119"/>
              <a:gd name="connsiteX1-179" fmla="*/ 2766127 w 2766127"/>
              <a:gd name="connsiteY1-180" fmla="*/ 0 h 4050119"/>
              <a:gd name="connsiteX2-181" fmla="*/ 994815 w 2766127"/>
              <a:gd name="connsiteY2-182" fmla="*/ 4031069 h 4050119"/>
              <a:gd name="connsiteX3-183" fmla="*/ 0 w 2766127"/>
              <a:gd name="connsiteY3-184" fmla="*/ 4050119 h 4050119"/>
              <a:gd name="connsiteX0-185" fmla="*/ 0 w 2766127"/>
              <a:gd name="connsiteY0-186" fmla="*/ 4050119 h 4050119"/>
              <a:gd name="connsiteX1-187" fmla="*/ 2766127 w 2766127"/>
              <a:gd name="connsiteY1-188" fmla="*/ 0 h 4050119"/>
              <a:gd name="connsiteX2-189" fmla="*/ 994815 w 2766127"/>
              <a:gd name="connsiteY2-190" fmla="*/ 4031069 h 4050119"/>
              <a:gd name="connsiteX3-191" fmla="*/ 0 w 2766127"/>
              <a:gd name="connsiteY3-192" fmla="*/ 4050119 h 4050119"/>
              <a:gd name="connsiteX0-193" fmla="*/ 0 w 2766127"/>
              <a:gd name="connsiteY0-194" fmla="*/ 4050119 h 4050119"/>
              <a:gd name="connsiteX1-195" fmla="*/ 2766127 w 2766127"/>
              <a:gd name="connsiteY1-196" fmla="*/ 0 h 4050119"/>
              <a:gd name="connsiteX2-197" fmla="*/ 994815 w 2766127"/>
              <a:gd name="connsiteY2-198" fmla="*/ 4031069 h 4050119"/>
              <a:gd name="connsiteX3-199" fmla="*/ 0 w 2766127"/>
              <a:gd name="connsiteY3-200" fmla="*/ 4050119 h 4050119"/>
              <a:gd name="connsiteX0-201" fmla="*/ 0 w 2766127"/>
              <a:gd name="connsiteY0-202" fmla="*/ 4050119 h 4050119"/>
              <a:gd name="connsiteX1-203" fmla="*/ 2766127 w 2766127"/>
              <a:gd name="connsiteY1-204" fmla="*/ 0 h 4050119"/>
              <a:gd name="connsiteX2-205" fmla="*/ 994815 w 2766127"/>
              <a:gd name="connsiteY2-206" fmla="*/ 4031069 h 4050119"/>
              <a:gd name="connsiteX3-207" fmla="*/ 0 w 2766127"/>
              <a:gd name="connsiteY3-208" fmla="*/ 4050119 h 4050119"/>
              <a:gd name="connsiteX0-209" fmla="*/ 0 w 2766127"/>
              <a:gd name="connsiteY0-210" fmla="*/ 4050119 h 4050119"/>
              <a:gd name="connsiteX1-211" fmla="*/ 2766127 w 2766127"/>
              <a:gd name="connsiteY1-212" fmla="*/ 0 h 4050119"/>
              <a:gd name="connsiteX2-213" fmla="*/ 994815 w 2766127"/>
              <a:gd name="connsiteY2-214" fmla="*/ 4031069 h 4050119"/>
              <a:gd name="connsiteX3-215" fmla="*/ 0 w 2766127"/>
              <a:gd name="connsiteY3-216" fmla="*/ 4050119 h 4050119"/>
              <a:gd name="connsiteX0-217" fmla="*/ 0 w 2766127"/>
              <a:gd name="connsiteY0-218" fmla="*/ 4050119 h 4050119"/>
              <a:gd name="connsiteX1-219" fmla="*/ 2766127 w 2766127"/>
              <a:gd name="connsiteY1-220" fmla="*/ 0 h 4050119"/>
              <a:gd name="connsiteX2-221" fmla="*/ 994815 w 2766127"/>
              <a:gd name="connsiteY2-222" fmla="*/ 4031069 h 4050119"/>
              <a:gd name="connsiteX3-223" fmla="*/ 0 w 2766127"/>
              <a:gd name="connsiteY3-224" fmla="*/ 4050119 h 4050119"/>
              <a:gd name="connsiteX0-225" fmla="*/ 0 w 2766127"/>
              <a:gd name="connsiteY0-226" fmla="*/ 4050119 h 4050119"/>
              <a:gd name="connsiteX1-227" fmla="*/ 2766127 w 2766127"/>
              <a:gd name="connsiteY1-228" fmla="*/ 0 h 4050119"/>
              <a:gd name="connsiteX2-229" fmla="*/ 994815 w 2766127"/>
              <a:gd name="connsiteY2-230" fmla="*/ 4031069 h 4050119"/>
              <a:gd name="connsiteX3-231" fmla="*/ 0 w 2766127"/>
              <a:gd name="connsiteY3-232" fmla="*/ 4050119 h 4050119"/>
              <a:gd name="connsiteX0-233" fmla="*/ 0 w 2766127"/>
              <a:gd name="connsiteY0-234" fmla="*/ 4050119 h 4050119"/>
              <a:gd name="connsiteX1-235" fmla="*/ 2766127 w 2766127"/>
              <a:gd name="connsiteY1-236" fmla="*/ 0 h 4050119"/>
              <a:gd name="connsiteX2-237" fmla="*/ 994815 w 2766127"/>
              <a:gd name="connsiteY2-238" fmla="*/ 4031069 h 4050119"/>
              <a:gd name="connsiteX3-239" fmla="*/ 0 w 2766127"/>
              <a:gd name="connsiteY3-240" fmla="*/ 4050119 h 4050119"/>
              <a:gd name="connsiteX0-241" fmla="*/ 0 w 3570460"/>
              <a:gd name="connsiteY0-242" fmla="*/ 3712006 h 3712006"/>
              <a:gd name="connsiteX1-243" fmla="*/ 3570460 w 3570460"/>
              <a:gd name="connsiteY1-244" fmla="*/ 0 h 3712006"/>
              <a:gd name="connsiteX2-245" fmla="*/ 994815 w 3570460"/>
              <a:gd name="connsiteY2-246" fmla="*/ 3692956 h 3712006"/>
              <a:gd name="connsiteX3-247" fmla="*/ 0 w 3570460"/>
              <a:gd name="connsiteY3-248" fmla="*/ 3712006 h 3712006"/>
              <a:gd name="connsiteX0-249" fmla="*/ 0 w 3570460"/>
              <a:gd name="connsiteY0-250" fmla="*/ 3712006 h 3712006"/>
              <a:gd name="connsiteX1-251" fmla="*/ 3570460 w 3570460"/>
              <a:gd name="connsiteY1-252" fmla="*/ 0 h 3712006"/>
              <a:gd name="connsiteX2-253" fmla="*/ 994815 w 3570460"/>
              <a:gd name="connsiteY2-254" fmla="*/ 3692956 h 3712006"/>
              <a:gd name="connsiteX3-255" fmla="*/ 0 w 3570460"/>
              <a:gd name="connsiteY3-256" fmla="*/ 3712006 h 3712006"/>
              <a:gd name="connsiteX0-257" fmla="*/ 0 w 3570460"/>
              <a:gd name="connsiteY0-258" fmla="*/ 3712006 h 3712006"/>
              <a:gd name="connsiteX1-259" fmla="*/ 3570460 w 3570460"/>
              <a:gd name="connsiteY1-260" fmla="*/ 0 h 3712006"/>
              <a:gd name="connsiteX2-261" fmla="*/ 994815 w 3570460"/>
              <a:gd name="connsiteY2-262" fmla="*/ 3692956 h 3712006"/>
              <a:gd name="connsiteX3-263" fmla="*/ 0 w 3570460"/>
              <a:gd name="connsiteY3-264" fmla="*/ 3712006 h 3712006"/>
              <a:gd name="connsiteX0-265" fmla="*/ 0 w 3570460"/>
              <a:gd name="connsiteY0-266" fmla="*/ 3712006 h 3712006"/>
              <a:gd name="connsiteX1-267" fmla="*/ 3570460 w 3570460"/>
              <a:gd name="connsiteY1-268" fmla="*/ 0 h 3712006"/>
              <a:gd name="connsiteX2-269" fmla="*/ 994815 w 3570460"/>
              <a:gd name="connsiteY2-270" fmla="*/ 3692956 h 3712006"/>
              <a:gd name="connsiteX3-271" fmla="*/ 0 w 3570460"/>
              <a:gd name="connsiteY3-272" fmla="*/ 3712006 h 3712006"/>
              <a:gd name="connsiteX0-273" fmla="*/ 0 w 3570460"/>
              <a:gd name="connsiteY0-274" fmla="*/ 3712006 h 3712006"/>
              <a:gd name="connsiteX1-275" fmla="*/ 3570460 w 3570460"/>
              <a:gd name="connsiteY1-276" fmla="*/ 0 h 3712006"/>
              <a:gd name="connsiteX2-277" fmla="*/ 994815 w 3570460"/>
              <a:gd name="connsiteY2-278" fmla="*/ 3692956 h 3712006"/>
              <a:gd name="connsiteX3-279" fmla="*/ 0 w 3570460"/>
              <a:gd name="connsiteY3-280" fmla="*/ 3712006 h 3712006"/>
              <a:gd name="connsiteX0-281" fmla="*/ 0 w 3570460"/>
              <a:gd name="connsiteY0-282" fmla="*/ 3712006 h 3712006"/>
              <a:gd name="connsiteX1-283" fmla="*/ 3570460 w 3570460"/>
              <a:gd name="connsiteY1-284" fmla="*/ 0 h 3712006"/>
              <a:gd name="connsiteX2-285" fmla="*/ 994815 w 3570460"/>
              <a:gd name="connsiteY2-286" fmla="*/ 3692956 h 3712006"/>
              <a:gd name="connsiteX3-287" fmla="*/ 0 w 3570460"/>
              <a:gd name="connsiteY3-288" fmla="*/ 3712006 h 3712006"/>
              <a:gd name="connsiteX0-289" fmla="*/ 0 w 3570460"/>
              <a:gd name="connsiteY0-290" fmla="*/ 3712006 h 3712006"/>
              <a:gd name="connsiteX1-291" fmla="*/ 3570460 w 3570460"/>
              <a:gd name="connsiteY1-292" fmla="*/ 0 h 3712006"/>
              <a:gd name="connsiteX2-293" fmla="*/ 994815 w 3570460"/>
              <a:gd name="connsiteY2-294" fmla="*/ 3692956 h 3712006"/>
              <a:gd name="connsiteX3-295" fmla="*/ 0 w 3570460"/>
              <a:gd name="connsiteY3-296" fmla="*/ 3712006 h 3712006"/>
              <a:gd name="connsiteX0-297" fmla="*/ 0 w 3570460"/>
              <a:gd name="connsiteY0-298" fmla="*/ 3712006 h 3712006"/>
              <a:gd name="connsiteX1-299" fmla="*/ 3570460 w 3570460"/>
              <a:gd name="connsiteY1-300" fmla="*/ 0 h 3712006"/>
              <a:gd name="connsiteX2-301" fmla="*/ 994815 w 3570460"/>
              <a:gd name="connsiteY2-302" fmla="*/ 3692956 h 3712006"/>
              <a:gd name="connsiteX3-303" fmla="*/ 0 w 3570460"/>
              <a:gd name="connsiteY3-304" fmla="*/ 3712006 h 3712006"/>
              <a:gd name="connsiteX0-305" fmla="*/ 2793039 w 3808064"/>
              <a:gd name="connsiteY0-306" fmla="*/ 3329238 h 3329238"/>
              <a:gd name="connsiteX1-307" fmla="*/ 250566 w 3808064"/>
              <a:gd name="connsiteY1-308" fmla="*/ 0 h 3329238"/>
              <a:gd name="connsiteX2-309" fmla="*/ 3787854 w 3808064"/>
              <a:gd name="connsiteY2-310" fmla="*/ 3310188 h 3329238"/>
              <a:gd name="connsiteX3-311" fmla="*/ 2793039 w 3808064"/>
              <a:gd name="connsiteY3-312" fmla="*/ 3329238 h 3329238"/>
              <a:gd name="connsiteX0-313" fmla="*/ 2758934 w 3788027"/>
              <a:gd name="connsiteY0-314" fmla="*/ 3329238 h 3329238"/>
              <a:gd name="connsiteX1-315" fmla="*/ 216461 w 3788027"/>
              <a:gd name="connsiteY1-316" fmla="*/ 0 h 3329238"/>
              <a:gd name="connsiteX2-317" fmla="*/ 3753749 w 3788027"/>
              <a:gd name="connsiteY2-318" fmla="*/ 3310188 h 3329238"/>
              <a:gd name="connsiteX3-319" fmla="*/ 2758934 w 3788027"/>
              <a:gd name="connsiteY3-320" fmla="*/ 3329238 h 3329238"/>
              <a:gd name="connsiteX0-321" fmla="*/ 2542473 w 3571566"/>
              <a:gd name="connsiteY0-322" fmla="*/ 3329238 h 3329238"/>
              <a:gd name="connsiteX1-323" fmla="*/ 0 w 3571566"/>
              <a:gd name="connsiteY1-324" fmla="*/ 0 h 3329238"/>
              <a:gd name="connsiteX2-325" fmla="*/ 3537288 w 3571566"/>
              <a:gd name="connsiteY2-326" fmla="*/ 3310188 h 3329238"/>
              <a:gd name="connsiteX3-327" fmla="*/ 2542473 w 3571566"/>
              <a:gd name="connsiteY3-328" fmla="*/ 3329238 h 3329238"/>
              <a:gd name="connsiteX0-329" fmla="*/ 2542473 w 3571566"/>
              <a:gd name="connsiteY0-330" fmla="*/ 3329238 h 3329238"/>
              <a:gd name="connsiteX1-331" fmla="*/ 0 w 3571566"/>
              <a:gd name="connsiteY1-332" fmla="*/ 0 h 3329238"/>
              <a:gd name="connsiteX2-333" fmla="*/ 3537288 w 3571566"/>
              <a:gd name="connsiteY2-334" fmla="*/ 3310188 h 3329238"/>
              <a:gd name="connsiteX3-335" fmla="*/ 2542473 w 3571566"/>
              <a:gd name="connsiteY3-336" fmla="*/ 3329238 h 3329238"/>
              <a:gd name="connsiteX0-337" fmla="*/ 2542473 w 3537288"/>
              <a:gd name="connsiteY0-338" fmla="*/ 3329238 h 3329238"/>
              <a:gd name="connsiteX1-339" fmla="*/ 0 w 3537288"/>
              <a:gd name="connsiteY1-340" fmla="*/ 0 h 3329238"/>
              <a:gd name="connsiteX2-341" fmla="*/ 3537288 w 3537288"/>
              <a:gd name="connsiteY2-342" fmla="*/ 3310188 h 3329238"/>
              <a:gd name="connsiteX3-343" fmla="*/ 2542473 w 3537288"/>
              <a:gd name="connsiteY3-344" fmla="*/ 3329238 h 3329238"/>
              <a:gd name="connsiteX0-345" fmla="*/ 4159606 w 5154421"/>
              <a:gd name="connsiteY0-346" fmla="*/ 2168174 h 2168174"/>
              <a:gd name="connsiteX1-347" fmla="*/ 0 w 5154421"/>
              <a:gd name="connsiteY1-348" fmla="*/ 0 h 2168174"/>
              <a:gd name="connsiteX2-349" fmla="*/ 5154421 w 5154421"/>
              <a:gd name="connsiteY2-350" fmla="*/ 2149124 h 2168174"/>
              <a:gd name="connsiteX3-351" fmla="*/ 4159606 w 5154421"/>
              <a:gd name="connsiteY3-352" fmla="*/ 2168174 h 2168174"/>
              <a:gd name="connsiteX0-353" fmla="*/ 4159606 w 5154421"/>
              <a:gd name="connsiteY0-354" fmla="*/ 2168174 h 2168174"/>
              <a:gd name="connsiteX1-355" fmla="*/ 0 w 5154421"/>
              <a:gd name="connsiteY1-356" fmla="*/ 0 h 2168174"/>
              <a:gd name="connsiteX2-357" fmla="*/ 5154421 w 5154421"/>
              <a:gd name="connsiteY2-358" fmla="*/ 2149124 h 2168174"/>
              <a:gd name="connsiteX3-359" fmla="*/ 4159606 w 5154421"/>
              <a:gd name="connsiteY3-360" fmla="*/ 2168174 h 2168174"/>
              <a:gd name="connsiteX0-361" fmla="*/ 4235806 w 5230621"/>
              <a:gd name="connsiteY0-362" fmla="*/ 2149036 h 2149036"/>
              <a:gd name="connsiteX1-363" fmla="*/ 0 w 5230621"/>
              <a:gd name="connsiteY1-364" fmla="*/ 0 h 2149036"/>
              <a:gd name="connsiteX2-365" fmla="*/ 5230621 w 5230621"/>
              <a:gd name="connsiteY2-366" fmla="*/ 2129986 h 2149036"/>
              <a:gd name="connsiteX3-367" fmla="*/ 4235806 w 5230621"/>
              <a:gd name="connsiteY3-368" fmla="*/ 2149036 h 2149036"/>
              <a:gd name="connsiteX0-369" fmla="*/ 4235806 w 5230621"/>
              <a:gd name="connsiteY0-370" fmla="*/ 2149036 h 2149036"/>
              <a:gd name="connsiteX1-371" fmla="*/ 0 w 5230621"/>
              <a:gd name="connsiteY1-372" fmla="*/ 0 h 2149036"/>
              <a:gd name="connsiteX2-373" fmla="*/ 5230621 w 5230621"/>
              <a:gd name="connsiteY2-374" fmla="*/ 2129986 h 2149036"/>
              <a:gd name="connsiteX3-375" fmla="*/ 4235806 w 5230621"/>
              <a:gd name="connsiteY3-376" fmla="*/ 2149036 h 2149036"/>
              <a:gd name="connsiteX0-377" fmla="*/ 4235806 w 5230621"/>
              <a:gd name="connsiteY0-378" fmla="*/ 2149036 h 2149036"/>
              <a:gd name="connsiteX1-379" fmla="*/ 0 w 5230621"/>
              <a:gd name="connsiteY1-380" fmla="*/ 0 h 2149036"/>
              <a:gd name="connsiteX2-381" fmla="*/ 5230621 w 5230621"/>
              <a:gd name="connsiteY2-382" fmla="*/ 2129986 h 2149036"/>
              <a:gd name="connsiteX3-383" fmla="*/ 4235806 w 5230621"/>
              <a:gd name="connsiteY3-384" fmla="*/ 2149036 h 2149036"/>
              <a:gd name="connsiteX0-385" fmla="*/ 4235806 w 5230621"/>
              <a:gd name="connsiteY0-386" fmla="*/ 2149036 h 2149036"/>
              <a:gd name="connsiteX1-387" fmla="*/ 0 w 5230621"/>
              <a:gd name="connsiteY1-388" fmla="*/ 0 h 2149036"/>
              <a:gd name="connsiteX2-389" fmla="*/ 5230621 w 5230621"/>
              <a:gd name="connsiteY2-390" fmla="*/ 2129986 h 2149036"/>
              <a:gd name="connsiteX3-391" fmla="*/ 4235806 w 5230621"/>
              <a:gd name="connsiteY3-392" fmla="*/ 2149036 h 2149036"/>
              <a:gd name="connsiteX0-393" fmla="*/ 4235806 w 5230621"/>
              <a:gd name="connsiteY0-394" fmla="*/ 2149036 h 2149036"/>
              <a:gd name="connsiteX1-395" fmla="*/ 0 w 5230621"/>
              <a:gd name="connsiteY1-396" fmla="*/ 0 h 2149036"/>
              <a:gd name="connsiteX2-397" fmla="*/ 5230621 w 5230621"/>
              <a:gd name="connsiteY2-398" fmla="*/ 2129986 h 2149036"/>
              <a:gd name="connsiteX3-399" fmla="*/ 4235806 w 5230621"/>
              <a:gd name="connsiteY3-400" fmla="*/ 2149036 h 2149036"/>
              <a:gd name="connsiteX0-401" fmla="*/ 4235806 w 5233796"/>
              <a:gd name="connsiteY0-402" fmla="*/ 2149036 h 2149036"/>
              <a:gd name="connsiteX1-403" fmla="*/ 0 w 5233796"/>
              <a:gd name="connsiteY1-404" fmla="*/ 0 h 2149036"/>
              <a:gd name="connsiteX2-405" fmla="*/ 5233796 w 5233796"/>
              <a:gd name="connsiteY2-406" fmla="*/ 2146732 h 2149036"/>
              <a:gd name="connsiteX3-407" fmla="*/ 4235806 w 5233796"/>
              <a:gd name="connsiteY3-408" fmla="*/ 2149036 h 2149036"/>
              <a:gd name="connsiteX0-409" fmla="*/ 4299306 w 5297296"/>
              <a:gd name="connsiteY0-410" fmla="*/ 2122721 h 2122721"/>
              <a:gd name="connsiteX1-411" fmla="*/ 0 w 5297296"/>
              <a:gd name="connsiteY1-412" fmla="*/ 0 h 2122721"/>
              <a:gd name="connsiteX2-413" fmla="*/ 5297296 w 5297296"/>
              <a:gd name="connsiteY2-414" fmla="*/ 2120417 h 2122721"/>
              <a:gd name="connsiteX3-415" fmla="*/ 4299306 w 5297296"/>
              <a:gd name="connsiteY3-416" fmla="*/ 2122721 h 2122721"/>
              <a:gd name="connsiteX0-417" fmla="*/ 4299306 w 5297296"/>
              <a:gd name="connsiteY0-418" fmla="*/ 2122721 h 2122721"/>
              <a:gd name="connsiteX1-419" fmla="*/ 0 w 5297296"/>
              <a:gd name="connsiteY1-420" fmla="*/ 0 h 2122721"/>
              <a:gd name="connsiteX2-421" fmla="*/ 5297296 w 5297296"/>
              <a:gd name="connsiteY2-422" fmla="*/ 2120417 h 2122721"/>
              <a:gd name="connsiteX3-423" fmla="*/ 4299306 w 5297296"/>
              <a:gd name="connsiteY3-424" fmla="*/ 2122721 h 2122721"/>
              <a:gd name="connsiteX0-425" fmla="*/ 4299306 w 5297296"/>
              <a:gd name="connsiteY0-426" fmla="*/ 2122721 h 2122721"/>
              <a:gd name="connsiteX1-427" fmla="*/ 0 w 5297296"/>
              <a:gd name="connsiteY1-428" fmla="*/ 0 h 2122721"/>
              <a:gd name="connsiteX2-429" fmla="*/ 5297296 w 5297296"/>
              <a:gd name="connsiteY2-430" fmla="*/ 2120417 h 2122721"/>
              <a:gd name="connsiteX3-431" fmla="*/ 4299306 w 5297296"/>
              <a:gd name="connsiteY3-432" fmla="*/ 2122721 h 2122721"/>
              <a:gd name="connsiteX0-433" fmla="*/ 4299306 w 5297296"/>
              <a:gd name="connsiteY0-434" fmla="*/ 2122721 h 2122721"/>
              <a:gd name="connsiteX1-435" fmla="*/ 0 w 5297296"/>
              <a:gd name="connsiteY1-436" fmla="*/ 0 h 2122721"/>
              <a:gd name="connsiteX2-437" fmla="*/ 5297296 w 5297296"/>
              <a:gd name="connsiteY2-438" fmla="*/ 2120417 h 2122721"/>
              <a:gd name="connsiteX3-439" fmla="*/ 4299306 w 5297296"/>
              <a:gd name="connsiteY3-440" fmla="*/ 2122721 h 2122721"/>
              <a:gd name="connsiteX0-441" fmla="*/ 4299306 w 5297296"/>
              <a:gd name="connsiteY0-442" fmla="*/ 2122721 h 2122721"/>
              <a:gd name="connsiteX1-443" fmla="*/ 0 w 5297296"/>
              <a:gd name="connsiteY1-444" fmla="*/ 0 h 2122721"/>
              <a:gd name="connsiteX2-445" fmla="*/ 5297296 w 5297296"/>
              <a:gd name="connsiteY2-446" fmla="*/ 2120417 h 2122721"/>
              <a:gd name="connsiteX3-447" fmla="*/ 4299306 w 5297296"/>
              <a:gd name="connsiteY3-448" fmla="*/ 2122721 h 2122721"/>
              <a:gd name="connsiteX0-449" fmla="*/ 4299306 w 5297296"/>
              <a:gd name="connsiteY0-450" fmla="*/ 2122721 h 2122721"/>
              <a:gd name="connsiteX1-451" fmla="*/ 0 w 5297296"/>
              <a:gd name="connsiteY1-452" fmla="*/ 0 h 2122721"/>
              <a:gd name="connsiteX2-453" fmla="*/ 5297296 w 5297296"/>
              <a:gd name="connsiteY2-454" fmla="*/ 2120417 h 2122721"/>
              <a:gd name="connsiteX3-455" fmla="*/ 4299306 w 5297296"/>
              <a:gd name="connsiteY3-456" fmla="*/ 2122721 h 2122721"/>
              <a:gd name="connsiteX0-457" fmla="*/ 4299306 w 5297296"/>
              <a:gd name="connsiteY0-458" fmla="*/ 2122721 h 2122721"/>
              <a:gd name="connsiteX1-459" fmla="*/ 0 w 5297296"/>
              <a:gd name="connsiteY1-460" fmla="*/ 0 h 2122721"/>
              <a:gd name="connsiteX2-461" fmla="*/ 5297296 w 5297296"/>
              <a:gd name="connsiteY2-462" fmla="*/ 2120417 h 2122721"/>
              <a:gd name="connsiteX3-463" fmla="*/ 4299306 w 5297296"/>
              <a:gd name="connsiteY3-464" fmla="*/ 2122721 h 2122721"/>
              <a:gd name="connsiteX0-465" fmla="*/ 4299306 w 5297296"/>
              <a:gd name="connsiteY0-466" fmla="*/ 2122721 h 2122721"/>
              <a:gd name="connsiteX1-467" fmla="*/ 0 w 5297296"/>
              <a:gd name="connsiteY1-468" fmla="*/ 0 h 2122721"/>
              <a:gd name="connsiteX2-469" fmla="*/ 5297296 w 5297296"/>
              <a:gd name="connsiteY2-470" fmla="*/ 2120417 h 2122721"/>
              <a:gd name="connsiteX3-471" fmla="*/ 4299306 w 5297296"/>
              <a:gd name="connsiteY3-472" fmla="*/ 2122721 h 2122721"/>
              <a:gd name="connsiteX0-473" fmla="*/ 4299306 w 5297296"/>
              <a:gd name="connsiteY0-474" fmla="*/ 2122721 h 2122721"/>
              <a:gd name="connsiteX1-475" fmla="*/ 0 w 5297296"/>
              <a:gd name="connsiteY1-476" fmla="*/ 0 h 2122721"/>
              <a:gd name="connsiteX2-477" fmla="*/ 5297296 w 5297296"/>
              <a:gd name="connsiteY2-478" fmla="*/ 2120417 h 2122721"/>
              <a:gd name="connsiteX3-479" fmla="*/ 4299306 w 5297296"/>
              <a:gd name="connsiteY3-480" fmla="*/ 2122721 h 2122721"/>
              <a:gd name="connsiteX0-481" fmla="*/ 4299306 w 5297296"/>
              <a:gd name="connsiteY0-482" fmla="*/ 2122721 h 2122721"/>
              <a:gd name="connsiteX1-483" fmla="*/ 0 w 5297296"/>
              <a:gd name="connsiteY1-484" fmla="*/ 0 h 2122721"/>
              <a:gd name="connsiteX2-485" fmla="*/ 5297296 w 5297296"/>
              <a:gd name="connsiteY2-486" fmla="*/ 2120417 h 2122721"/>
              <a:gd name="connsiteX3-487" fmla="*/ 4299306 w 5297296"/>
              <a:gd name="connsiteY3-488" fmla="*/ 2122721 h 2122721"/>
              <a:gd name="connsiteX0-489" fmla="*/ 4299306 w 5297296"/>
              <a:gd name="connsiteY0-490" fmla="*/ 2122721 h 2122721"/>
              <a:gd name="connsiteX1-491" fmla="*/ 0 w 5297296"/>
              <a:gd name="connsiteY1-492" fmla="*/ 0 h 2122721"/>
              <a:gd name="connsiteX2-493" fmla="*/ 5297296 w 5297296"/>
              <a:gd name="connsiteY2-494" fmla="*/ 2120417 h 2122721"/>
              <a:gd name="connsiteX3-495" fmla="*/ 4299306 w 5297296"/>
              <a:gd name="connsiteY3-496" fmla="*/ 2122721 h 2122721"/>
              <a:gd name="connsiteX0-497" fmla="*/ 4299306 w 5297296"/>
              <a:gd name="connsiteY0-498" fmla="*/ 2122721 h 2122721"/>
              <a:gd name="connsiteX1-499" fmla="*/ 0 w 5297296"/>
              <a:gd name="connsiteY1-500" fmla="*/ 0 h 2122721"/>
              <a:gd name="connsiteX2-501" fmla="*/ 5297296 w 5297296"/>
              <a:gd name="connsiteY2-502" fmla="*/ 2120417 h 2122721"/>
              <a:gd name="connsiteX3-503" fmla="*/ 4299306 w 5297296"/>
              <a:gd name="connsiteY3-504" fmla="*/ 2122721 h 2122721"/>
              <a:gd name="connsiteX0-505" fmla="*/ 4299306 w 5297296"/>
              <a:gd name="connsiteY0-506" fmla="*/ 2122721 h 2122721"/>
              <a:gd name="connsiteX1-507" fmla="*/ 0 w 5297296"/>
              <a:gd name="connsiteY1-508" fmla="*/ 0 h 2122721"/>
              <a:gd name="connsiteX2-509" fmla="*/ 5297296 w 5297296"/>
              <a:gd name="connsiteY2-510" fmla="*/ 2120417 h 2122721"/>
              <a:gd name="connsiteX3-511" fmla="*/ 4299306 w 5297296"/>
              <a:gd name="connsiteY3-512" fmla="*/ 2122721 h 2122721"/>
              <a:gd name="connsiteX0-513" fmla="*/ 4299306 w 5297296"/>
              <a:gd name="connsiteY0-514" fmla="*/ 2122721 h 2122721"/>
              <a:gd name="connsiteX1-515" fmla="*/ 0 w 5297296"/>
              <a:gd name="connsiteY1-516" fmla="*/ 0 h 2122721"/>
              <a:gd name="connsiteX2-517" fmla="*/ 5297296 w 5297296"/>
              <a:gd name="connsiteY2-518" fmla="*/ 2120417 h 2122721"/>
              <a:gd name="connsiteX3-519" fmla="*/ 4299306 w 5297296"/>
              <a:gd name="connsiteY3-520" fmla="*/ 2122721 h 2122721"/>
              <a:gd name="connsiteX0-521" fmla="*/ 4299306 w 5297296"/>
              <a:gd name="connsiteY0-522" fmla="*/ 2122721 h 2122721"/>
              <a:gd name="connsiteX1-523" fmla="*/ 0 w 5297296"/>
              <a:gd name="connsiteY1-524" fmla="*/ 0 h 2122721"/>
              <a:gd name="connsiteX2-525" fmla="*/ 5297296 w 5297296"/>
              <a:gd name="connsiteY2-526" fmla="*/ 2120417 h 2122721"/>
              <a:gd name="connsiteX3-527" fmla="*/ 4299306 w 5297296"/>
              <a:gd name="connsiteY3-528" fmla="*/ 2122721 h 2122721"/>
              <a:gd name="connsiteX0-529" fmla="*/ 4299306 w 5297296"/>
              <a:gd name="connsiteY0-530" fmla="*/ 2122721 h 2122721"/>
              <a:gd name="connsiteX1-531" fmla="*/ 0 w 5297296"/>
              <a:gd name="connsiteY1-532" fmla="*/ 0 h 2122721"/>
              <a:gd name="connsiteX2-533" fmla="*/ 5297296 w 5297296"/>
              <a:gd name="connsiteY2-534" fmla="*/ 2120417 h 2122721"/>
              <a:gd name="connsiteX3-535" fmla="*/ 4299306 w 5297296"/>
              <a:gd name="connsiteY3-536" fmla="*/ 2122721 h 2122721"/>
              <a:gd name="connsiteX0-537" fmla="*/ 4299306 w 5297296"/>
              <a:gd name="connsiteY0-538" fmla="*/ 2122721 h 2122721"/>
              <a:gd name="connsiteX1-539" fmla="*/ 0 w 5297296"/>
              <a:gd name="connsiteY1-540" fmla="*/ 0 h 2122721"/>
              <a:gd name="connsiteX2-541" fmla="*/ 5297296 w 5297296"/>
              <a:gd name="connsiteY2-542" fmla="*/ 2120417 h 2122721"/>
              <a:gd name="connsiteX3-543" fmla="*/ 4299306 w 5297296"/>
              <a:gd name="connsiteY3-544" fmla="*/ 2122721 h 2122721"/>
              <a:gd name="connsiteX0-545" fmla="*/ 4299306 w 5297296"/>
              <a:gd name="connsiteY0-546" fmla="*/ 2122721 h 2122721"/>
              <a:gd name="connsiteX1-547" fmla="*/ 0 w 5297296"/>
              <a:gd name="connsiteY1-548" fmla="*/ 0 h 2122721"/>
              <a:gd name="connsiteX2-549" fmla="*/ 5297296 w 5297296"/>
              <a:gd name="connsiteY2-550" fmla="*/ 2120417 h 2122721"/>
              <a:gd name="connsiteX3-551" fmla="*/ 4299306 w 5297296"/>
              <a:gd name="connsiteY3-552" fmla="*/ 2122721 h 2122721"/>
              <a:gd name="connsiteX0-553" fmla="*/ 4299306 w 5297296"/>
              <a:gd name="connsiteY0-554" fmla="*/ 2122721 h 2122721"/>
              <a:gd name="connsiteX1-555" fmla="*/ 0 w 5297296"/>
              <a:gd name="connsiteY1-556" fmla="*/ 0 h 2122721"/>
              <a:gd name="connsiteX2-557" fmla="*/ 5297296 w 5297296"/>
              <a:gd name="connsiteY2-558" fmla="*/ 2120417 h 2122721"/>
              <a:gd name="connsiteX3-559" fmla="*/ 4299306 w 5297296"/>
              <a:gd name="connsiteY3-560" fmla="*/ 2122721 h 2122721"/>
              <a:gd name="connsiteX0-561" fmla="*/ 4299306 w 5297296"/>
              <a:gd name="connsiteY0-562" fmla="*/ 2122721 h 2122721"/>
              <a:gd name="connsiteX1-563" fmla="*/ 0 w 5297296"/>
              <a:gd name="connsiteY1-564" fmla="*/ 0 h 2122721"/>
              <a:gd name="connsiteX2-565" fmla="*/ 5297296 w 5297296"/>
              <a:gd name="connsiteY2-566" fmla="*/ 2120417 h 2122721"/>
              <a:gd name="connsiteX3-567" fmla="*/ 4299306 w 5297296"/>
              <a:gd name="connsiteY3-568" fmla="*/ 2122721 h 2122721"/>
              <a:gd name="connsiteX0-569" fmla="*/ 4299306 w 5297296"/>
              <a:gd name="connsiteY0-570" fmla="*/ 2122721 h 2122721"/>
              <a:gd name="connsiteX1-571" fmla="*/ 0 w 5297296"/>
              <a:gd name="connsiteY1-572" fmla="*/ 0 h 2122721"/>
              <a:gd name="connsiteX2-573" fmla="*/ 5297296 w 5297296"/>
              <a:gd name="connsiteY2-574" fmla="*/ 2120417 h 2122721"/>
              <a:gd name="connsiteX3-575" fmla="*/ 4299306 w 5297296"/>
              <a:gd name="connsiteY3-576" fmla="*/ 2122721 h 2122721"/>
              <a:gd name="connsiteX0-577" fmla="*/ 4299306 w 5790056"/>
              <a:gd name="connsiteY0-578" fmla="*/ 2122721 h 2122721"/>
              <a:gd name="connsiteX1-579" fmla="*/ 0 w 5790056"/>
              <a:gd name="connsiteY1-580" fmla="*/ 0 h 2122721"/>
              <a:gd name="connsiteX2-581" fmla="*/ 5790056 w 5790056"/>
              <a:gd name="connsiteY2-582" fmla="*/ 2120417 h 2122721"/>
              <a:gd name="connsiteX3-583" fmla="*/ 4299306 w 5790056"/>
              <a:gd name="connsiteY3-584" fmla="*/ 2122721 h 2122721"/>
              <a:gd name="connsiteX0-585" fmla="*/ 4299306 w 5794290"/>
              <a:gd name="connsiteY0-586" fmla="*/ 2122721 h 2123606"/>
              <a:gd name="connsiteX1-587" fmla="*/ 0 w 5794290"/>
              <a:gd name="connsiteY1-588" fmla="*/ 0 h 2123606"/>
              <a:gd name="connsiteX2-589" fmla="*/ 5794290 w 5794290"/>
              <a:gd name="connsiteY2-590" fmla="*/ 2123606 h 2123606"/>
              <a:gd name="connsiteX3-591" fmla="*/ 4299306 w 5794290"/>
              <a:gd name="connsiteY3-592" fmla="*/ 2122721 h 2123606"/>
              <a:gd name="connsiteX0-593" fmla="*/ 4299306 w 5794290"/>
              <a:gd name="connsiteY0-594" fmla="*/ 2122721 h 2123606"/>
              <a:gd name="connsiteX1-595" fmla="*/ 0 w 5794290"/>
              <a:gd name="connsiteY1-596" fmla="*/ 0 h 2123606"/>
              <a:gd name="connsiteX2-597" fmla="*/ 5794290 w 5794290"/>
              <a:gd name="connsiteY2-598" fmla="*/ 2123606 h 2123606"/>
              <a:gd name="connsiteX3-599" fmla="*/ 4299306 w 5794290"/>
              <a:gd name="connsiteY3-600" fmla="*/ 2122721 h 2123606"/>
              <a:gd name="connsiteX0-601" fmla="*/ 4299306 w 5794290"/>
              <a:gd name="connsiteY0-602" fmla="*/ 2122721 h 2123606"/>
              <a:gd name="connsiteX1-603" fmla="*/ 0 w 5794290"/>
              <a:gd name="connsiteY1-604" fmla="*/ 0 h 2123606"/>
              <a:gd name="connsiteX2-605" fmla="*/ 5794290 w 5794290"/>
              <a:gd name="connsiteY2-606" fmla="*/ 2123606 h 2123606"/>
              <a:gd name="connsiteX3-607" fmla="*/ 4299306 w 5794290"/>
              <a:gd name="connsiteY3-608" fmla="*/ 2122721 h 2123606"/>
            </a:gdLst>
            <a:ahLst/>
            <a:cxnLst>
              <a:cxn ang="0">
                <a:pos x="connsiteX0-1" y="connsiteY0-2"/>
              </a:cxn>
              <a:cxn ang="0">
                <a:pos x="connsiteX1-3" y="connsiteY1-4"/>
              </a:cxn>
              <a:cxn ang="0">
                <a:pos x="connsiteX2-5" y="connsiteY2-6"/>
              </a:cxn>
              <a:cxn ang="0">
                <a:pos x="connsiteX3-7" y="connsiteY3-8"/>
              </a:cxn>
            </a:cxnLst>
            <a:rect l="l" t="t" r="r" b="b"/>
            <a:pathLst>
              <a:path w="5794290" h="2123606">
                <a:moveTo>
                  <a:pt x="4299306" y="2122721"/>
                </a:moveTo>
                <a:cubicBezTo>
                  <a:pt x="2665473" y="1751344"/>
                  <a:pt x="1257066" y="1185461"/>
                  <a:pt x="0" y="0"/>
                </a:cubicBezTo>
                <a:cubicBezTo>
                  <a:pt x="902449" y="660654"/>
                  <a:pt x="2197538" y="1647613"/>
                  <a:pt x="5794290" y="2123606"/>
                </a:cubicBezTo>
                <a:lnTo>
                  <a:pt x="4299306" y="2122721"/>
                </a:ln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1"/>
          <p:cNvSpPr/>
          <p:nvPr/>
        </p:nvSpPr>
        <p:spPr>
          <a:xfrm>
            <a:off x="0" y="-8963"/>
            <a:ext cx="9586365" cy="6866963"/>
          </a:xfrm>
          <a:custGeom>
            <a:avLst/>
            <a:gdLst>
              <a:gd name="connsiteX0" fmla="*/ 0 w 9610641"/>
              <a:gd name="connsiteY0" fmla="*/ 0 h 6858000"/>
              <a:gd name="connsiteX1" fmla="*/ 9610641 w 9610641"/>
              <a:gd name="connsiteY1" fmla="*/ 0 h 6858000"/>
              <a:gd name="connsiteX2" fmla="*/ 9610641 w 9610641"/>
              <a:gd name="connsiteY2" fmla="*/ 6858000 h 6858000"/>
              <a:gd name="connsiteX3" fmla="*/ 0 w 9610641"/>
              <a:gd name="connsiteY3" fmla="*/ 6858000 h 6858000"/>
              <a:gd name="connsiteX4" fmla="*/ 0 w 9610641"/>
              <a:gd name="connsiteY4" fmla="*/ 0 h 6858000"/>
              <a:gd name="connsiteX0-1" fmla="*/ 0 w 9610641"/>
              <a:gd name="connsiteY0-2" fmla="*/ 0 h 6882276"/>
              <a:gd name="connsiteX1-3" fmla="*/ 9610641 w 9610641"/>
              <a:gd name="connsiteY1-4" fmla="*/ 0 h 6882276"/>
              <a:gd name="connsiteX2-5" fmla="*/ 3509246 w 9610641"/>
              <a:gd name="connsiteY2-6" fmla="*/ 6882276 h 6882276"/>
              <a:gd name="connsiteX3-7" fmla="*/ 0 w 9610641"/>
              <a:gd name="connsiteY3-8" fmla="*/ 6858000 h 6882276"/>
              <a:gd name="connsiteX4-9" fmla="*/ 0 w 9610641"/>
              <a:gd name="connsiteY4-10" fmla="*/ 0 h 6882276"/>
              <a:gd name="connsiteX0-11" fmla="*/ 0 w 9610641"/>
              <a:gd name="connsiteY0-12" fmla="*/ 0 h 6882276"/>
              <a:gd name="connsiteX1-13" fmla="*/ 9610641 w 9610641"/>
              <a:gd name="connsiteY1-14" fmla="*/ 0 h 6882276"/>
              <a:gd name="connsiteX2-15" fmla="*/ 3509246 w 9610641"/>
              <a:gd name="connsiteY2-16" fmla="*/ 6882276 h 6882276"/>
              <a:gd name="connsiteX3-17" fmla="*/ 0 w 9610641"/>
              <a:gd name="connsiteY3-18" fmla="*/ 6858000 h 6882276"/>
              <a:gd name="connsiteX4-19" fmla="*/ 0 w 9610641"/>
              <a:gd name="connsiteY4-20" fmla="*/ 0 h 6882276"/>
              <a:gd name="connsiteX0-21" fmla="*/ 0 w 9610641"/>
              <a:gd name="connsiteY0-22" fmla="*/ 0 h 6882276"/>
              <a:gd name="connsiteX1-23" fmla="*/ 9610641 w 9610641"/>
              <a:gd name="connsiteY1-24" fmla="*/ 0 h 6882276"/>
              <a:gd name="connsiteX2-25" fmla="*/ 3509246 w 9610641"/>
              <a:gd name="connsiteY2-26" fmla="*/ 6882276 h 6882276"/>
              <a:gd name="connsiteX3-27" fmla="*/ 0 w 9610641"/>
              <a:gd name="connsiteY3-28" fmla="*/ 6858000 h 6882276"/>
              <a:gd name="connsiteX4-29" fmla="*/ 0 w 9610641"/>
              <a:gd name="connsiteY4-30" fmla="*/ 0 h 6882276"/>
              <a:gd name="connsiteX0-31" fmla="*/ 0 w 9610641"/>
              <a:gd name="connsiteY0-32" fmla="*/ 0 h 6882276"/>
              <a:gd name="connsiteX1-33" fmla="*/ 9610641 w 9610641"/>
              <a:gd name="connsiteY1-34" fmla="*/ 0 h 6882276"/>
              <a:gd name="connsiteX2-35" fmla="*/ 3509246 w 9610641"/>
              <a:gd name="connsiteY2-36" fmla="*/ 6882276 h 6882276"/>
              <a:gd name="connsiteX3-37" fmla="*/ 0 w 9610641"/>
              <a:gd name="connsiteY3-38" fmla="*/ 6858000 h 6882276"/>
              <a:gd name="connsiteX4-39" fmla="*/ 0 w 9610641"/>
              <a:gd name="connsiteY4-40" fmla="*/ 0 h 6882276"/>
              <a:gd name="connsiteX0-41" fmla="*/ 0 w 9610641"/>
              <a:gd name="connsiteY0-42" fmla="*/ 0 h 6882276"/>
              <a:gd name="connsiteX1-43" fmla="*/ 9610641 w 9610641"/>
              <a:gd name="connsiteY1-44" fmla="*/ 0 h 6882276"/>
              <a:gd name="connsiteX2-45" fmla="*/ 3509246 w 9610641"/>
              <a:gd name="connsiteY2-46" fmla="*/ 6882276 h 6882276"/>
              <a:gd name="connsiteX3-47" fmla="*/ 0 w 9610641"/>
              <a:gd name="connsiteY3-48" fmla="*/ 6858000 h 6882276"/>
              <a:gd name="connsiteX4-49" fmla="*/ 0 w 9610641"/>
              <a:gd name="connsiteY4-50" fmla="*/ 0 h 6882276"/>
              <a:gd name="connsiteX0-51" fmla="*/ 0 w 10201360"/>
              <a:gd name="connsiteY0-52" fmla="*/ 0 h 6882276"/>
              <a:gd name="connsiteX1-53" fmla="*/ 10201360 w 10201360"/>
              <a:gd name="connsiteY1-54" fmla="*/ 0 h 6882276"/>
              <a:gd name="connsiteX2-55" fmla="*/ 3509246 w 10201360"/>
              <a:gd name="connsiteY2-56" fmla="*/ 6882276 h 6882276"/>
              <a:gd name="connsiteX3-57" fmla="*/ 0 w 10201360"/>
              <a:gd name="connsiteY3-58" fmla="*/ 6858000 h 6882276"/>
              <a:gd name="connsiteX4-59" fmla="*/ 0 w 10201360"/>
              <a:gd name="connsiteY4-60" fmla="*/ 0 h 6882276"/>
              <a:gd name="connsiteX0-61" fmla="*/ 0 w 9586365"/>
              <a:gd name="connsiteY0-62" fmla="*/ 0 h 6882276"/>
              <a:gd name="connsiteX1-63" fmla="*/ 9586365 w 9586365"/>
              <a:gd name="connsiteY1-64" fmla="*/ 16184 h 6882276"/>
              <a:gd name="connsiteX2-65" fmla="*/ 3509246 w 9586365"/>
              <a:gd name="connsiteY2-66" fmla="*/ 6882276 h 6882276"/>
              <a:gd name="connsiteX3-67" fmla="*/ 0 w 9586365"/>
              <a:gd name="connsiteY3-68" fmla="*/ 6858000 h 6882276"/>
              <a:gd name="connsiteX4-69" fmla="*/ 0 w 9586365"/>
              <a:gd name="connsiteY4-70" fmla="*/ 0 h 6882276"/>
              <a:gd name="connsiteX0-71" fmla="*/ 0 w 9586365"/>
              <a:gd name="connsiteY0-72" fmla="*/ 0 h 6882276"/>
              <a:gd name="connsiteX1-73" fmla="*/ 9586365 w 9586365"/>
              <a:gd name="connsiteY1-74" fmla="*/ 16184 h 6882276"/>
              <a:gd name="connsiteX2-75" fmla="*/ 3509246 w 9586365"/>
              <a:gd name="connsiteY2-76" fmla="*/ 6882276 h 6882276"/>
              <a:gd name="connsiteX3-77" fmla="*/ 0 w 9586365"/>
              <a:gd name="connsiteY3-78" fmla="*/ 6858000 h 6882276"/>
              <a:gd name="connsiteX4-79" fmla="*/ 0 w 9586365"/>
              <a:gd name="connsiteY4-80" fmla="*/ 0 h 6882276"/>
              <a:gd name="connsiteX0-81" fmla="*/ 0 w 9586365"/>
              <a:gd name="connsiteY0-82" fmla="*/ 0 h 6882276"/>
              <a:gd name="connsiteX1-83" fmla="*/ 9586365 w 9586365"/>
              <a:gd name="connsiteY1-84" fmla="*/ 16184 h 6882276"/>
              <a:gd name="connsiteX2-85" fmla="*/ 3509246 w 9586365"/>
              <a:gd name="connsiteY2-86" fmla="*/ 6882276 h 6882276"/>
              <a:gd name="connsiteX3-87" fmla="*/ 0 w 9586365"/>
              <a:gd name="connsiteY3-88" fmla="*/ 6858000 h 6882276"/>
              <a:gd name="connsiteX4-89" fmla="*/ 0 w 9586365"/>
              <a:gd name="connsiteY4-90" fmla="*/ 0 h 6882276"/>
              <a:gd name="connsiteX0-91" fmla="*/ 0 w 9586365"/>
              <a:gd name="connsiteY0-92" fmla="*/ 0 h 6882276"/>
              <a:gd name="connsiteX1-93" fmla="*/ 9586365 w 9586365"/>
              <a:gd name="connsiteY1-94" fmla="*/ 16184 h 6882276"/>
              <a:gd name="connsiteX2-95" fmla="*/ 3509246 w 9586365"/>
              <a:gd name="connsiteY2-96" fmla="*/ 6882276 h 6882276"/>
              <a:gd name="connsiteX3-97" fmla="*/ 0 w 9586365"/>
              <a:gd name="connsiteY3-98" fmla="*/ 6858000 h 6882276"/>
              <a:gd name="connsiteX4-99" fmla="*/ 0 w 9586365"/>
              <a:gd name="connsiteY4-100" fmla="*/ 0 h 6882276"/>
              <a:gd name="connsiteX0-101" fmla="*/ 0 w 9586365"/>
              <a:gd name="connsiteY0-102" fmla="*/ 0 h 6882276"/>
              <a:gd name="connsiteX1-103" fmla="*/ 9586365 w 9586365"/>
              <a:gd name="connsiteY1-104" fmla="*/ 16184 h 6882276"/>
              <a:gd name="connsiteX2-105" fmla="*/ 3509246 w 9586365"/>
              <a:gd name="connsiteY2-106" fmla="*/ 6882276 h 6882276"/>
              <a:gd name="connsiteX3-107" fmla="*/ 0 w 9586365"/>
              <a:gd name="connsiteY3-108" fmla="*/ 6858000 h 6882276"/>
              <a:gd name="connsiteX4-109" fmla="*/ 0 w 9586365"/>
              <a:gd name="connsiteY4-110" fmla="*/ 0 h 6882276"/>
              <a:gd name="connsiteX0-111" fmla="*/ 0 w 9586365"/>
              <a:gd name="connsiteY0-112" fmla="*/ 0 h 6882276"/>
              <a:gd name="connsiteX1-113" fmla="*/ 9586365 w 9586365"/>
              <a:gd name="connsiteY1-114" fmla="*/ 16184 h 6882276"/>
              <a:gd name="connsiteX2-115" fmla="*/ 3509246 w 9586365"/>
              <a:gd name="connsiteY2-116" fmla="*/ 6882276 h 6882276"/>
              <a:gd name="connsiteX3-117" fmla="*/ 0 w 9586365"/>
              <a:gd name="connsiteY3-118" fmla="*/ 6858000 h 6882276"/>
              <a:gd name="connsiteX4-119" fmla="*/ 0 w 9586365"/>
              <a:gd name="connsiteY4-120" fmla="*/ 0 h 6882276"/>
              <a:gd name="connsiteX0-121" fmla="*/ 0 w 9586365"/>
              <a:gd name="connsiteY0-122" fmla="*/ 0 h 6875926"/>
              <a:gd name="connsiteX1-123" fmla="*/ 9586365 w 9586365"/>
              <a:gd name="connsiteY1-124" fmla="*/ 16184 h 6875926"/>
              <a:gd name="connsiteX2-125" fmla="*/ 3515596 w 9586365"/>
              <a:gd name="connsiteY2-126" fmla="*/ 6875926 h 6875926"/>
              <a:gd name="connsiteX3-127" fmla="*/ 0 w 9586365"/>
              <a:gd name="connsiteY3-128" fmla="*/ 6858000 h 6875926"/>
              <a:gd name="connsiteX4-129" fmla="*/ 0 w 9586365"/>
              <a:gd name="connsiteY4-130" fmla="*/ 0 h 6875926"/>
              <a:gd name="connsiteX0-131" fmla="*/ 0 w 9586365"/>
              <a:gd name="connsiteY0-132" fmla="*/ 0 h 6875926"/>
              <a:gd name="connsiteX1-133" fmla="*/ 9586365 w 9586365"/>
              <a:gd name="connsiteY1-134" fmla="*/ 1368 h 6875926"/>
              <a:gd name="connsiteX2-135" fmla="*/ 3515596 w 9586365"/>
              <a:gd name="connsiteY2-136" fmla="*/ 6875926 h 6875926"/>
              <a:gd name="connsiteX3-137" fmla="*/ 0 w 9586365"/>
              <a:gd name="connsiteY3-138" fmla="*/ 6858000 h 6875926"/>
              <a:gd name="connsiteX4-139" fmla="*/ 0 w 9586365"/>
              <a:gd name="connsiteY4-140" fmla="*/ 0 h 687592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86365" h="6875926">
                <a:moveTo>
                  <a:pt x="0" y="0"/>
                </a:moveTo>
                <a:lnTo>
                  <a:pt x="9586365" y="1368"/>
                </a:lnTo>
                <a:cubicBezTo>
                  <a:pt x="5537650" y="1146391"/>
                  <a:pt x="3834052" y="4531595"/>
                  <a:pt x="3515596" y="6875926"/>
                </a:cubicBezTo>
                <a:lnTo>
                  <a:pt x="0" y="6858000"/>
                </a:lnTo>
                <a:lnTo>
                  <a:pt x="0" y="0"/>
                </a:lnTo>
                <a:close/>
              </a:path>
            </a:pathLst>
          </a:custGeom>
          <a:gradFill flip="none" rotWithShape="1">
            <a:gsLst>
              <a:gs pos="42000">
                <a:srgbClr val="44546A">
                  <a:alpha val="30000"/>
                </a:srgbClr>
              </a:gs>
              <a:gs pos="0">
                <a:schemeClr val="tx2"/>
              </a:gs>
              <a:gs pos="100000">
                <a:schemeClr val="tx2">
                  <a:alpha val="1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a:off x="2357143" y="1955801"/>
            <a:ext cx="3570460" cy="4926475"/>
          </a:xfrm>
          <a:custGeom>
            <a:avLst/>
            <a:gdLst>
              <a:gd name="connsiteX0" fmla="*/ 0 w 1051965"/>
              <a:gd name="connsiteY0" fmla="*/ 3536219 h 3536219"/>
              <a:gd name="connsiteX1" fmla="*/ 0 w 1051965"/>
              <a:gd name="connsiteY1" fmla="*/ 0 h 3536219"/>
              <a:gd name="connsiteX2" fmla="*/ 1051965 w 1051965"/>
              <a:gd name="connsiteY2" fmla="*/ 3536219 h 3536219"/>
              <a:gd name="connsiteX3" fmla="*/ 0 w 1051965"/>
              <a:gd name="connsiteY3" fmla="*/ 3536219 h 3536219"/>
              <a:gd name="connsiteX0-1" fmla="*/ 0 w 2613727"/>
              <a:gd name="connsiteY0-2" fmla="*/ 4094569 h 4094569"/>
              <a:gd name="connsiteX1-3" fmla="*/ 2613727 w 2613727"/>
              <a:gd name="connsiteY1-4" fmla="*/ 0 h 4094569"/>
              <a:gd name="connsiteX2-5" fmla="*/ 1051965 w 2613727"/>
              <a:gd name="connsiteY2-6" fmla="*/ 4094569 h 4094569"/>
              <a:gd name="connsiteX3-7" fmla="*/ 0 w 2613727"/>
              <a:gd name="connsiteY3-8" fmla="*/ 4094569 h 4094569"/>
              <a:gd name="connsiteX0-9" fmla="*/ 0 w 2613727"/>
              <a:gd name="connsiteY0-10" fmla="*/ 4094569 h 4094569"/>
              <a:gd name="connsiteX1-11" fmla="*/ 2613727 w 2613727"/>
              <a:gd name="connsiteY1-12" fmla="*/ 0 h 4094569"/>
              <a:gd name="connsiteX2-13" fmla="*/ 969415 w 2613727"/>
              <a:gd name="connsiteY2-14" fmla="*/ 4081869 h 4094569"/>
              <a:gd name="connsiteX3-15" fmla="*/ 0 w 2613727"/>
              <a:gd name="connsiteY3-16" fmla="*/ 4094569 h 4094569"/>
              <a:gd name="connsiteX0-17" fmla="*/ 0 w 2613727"/>
              <a:gd name="connsiteY0-18" fmla="*/ 4094569 h 4094569"/>
              <a:gd name="connsiteX1-19" fmla="*/ 2613727 w 2613727"/>
              <a:gd name="connsiteY1-20" fmla="*/ 0 h 4094569"/>
              <a:gd name="connsiteX2-21" fmla="*/ 982115 w 2613727"/>
              <a:gd name="connsiteY2-22" fmla="*/ 4088219 h 4094569"/>
              <a:gd name="connsiteX3-23" fmla="*/ 0 w 2613727"/>
              <a:gd name="connsiteY3-24" fmla="*/ 4094569 h 4094569"/>
              <a:gd name="connsiteX0-25" fmla="*/ 0 w 2613727"/>
              <a:gd name="connsiteY0-26" fmla="*/ 4094569 h 4094569"/>
              <a:gd name="connsiteX1-27" fmla="*/ 2613727 w 2613727"/>
              <a:gd name="connsiteY1-28" fmla="*/ 0 h 4094569"/>
              <a:gd name="connsiteX2-29" fmla="*/ 982115 w 2613727"/>
              <a:gd name="connsiteY2-30" fmla="*/ 4088219 h 4094569"/>
              <a:gd name="connsiteX3-31" fmla="*/ 0 w 2613727"/>
              <a:gd name="connsiteY3-32" fmla="*/ 4094569 h 4094569"/>
              <a:gd name="connsiteX0-33" fmla="*/ 0 w 2613727"/>
              <a:gd name="connsiteY0-34" fmla="*/ 4094569 h 4094569"/>
              <a:gd name="connsiteX1-35" fmla="*/ 2613727 w 2613727"/>
              <a:gd name="connsiteY1-36" fmla="*/ 0 h 4094569"/>
              <a:gd name="connsiteX2-37" fmla="*/ 982115 w 2613727"/>
              <a:gd name="connsiteY2-38" fmla="*/ 4088219 h 4094569"/>
              <a:gd name="connsiteX3-39" fmla="*/ 0 w 2613727"/>
              <a:gd name="connsiteY3-40" fmla="*/ 4094569 h 4094569"/>
              <a:gd name="connsiteX0-41" fmla="*/ 0 w 2613727"/>
              <a:gd name="connsiteY0-42" fmla="*/ 4094569 h 4094569"/>
              <a:gd name="connsiteX1-43" fmla="*/ 2613727 w 2613727"/>
              <a:gd name="connsiteY1-44" fmla="*/ 0 h 4094569"/>
              <a:gd name="connsiteX2-45" fmla="*/ 982115 w 2613727"/>
              <a:gd name="connsiteY2-46" fmla="*/ 4088219 h 4094569"/>
              <a:gd name="connsiteX3-47" fmla="*/ 0 w 2613727"/>
              <a:gd name="connsiteY3-48" fmla="*/ 4094569 h 4094569"/>
              <a:gd name="connsiteX0-49" fmla="*/ 0 w 2613727"/>
              <a:gd name="connsiteY0-50" fmla="*/ 4094569 h 4094569"/>
              <a:gd name="connsiteX1-51" fmla="*/ 2613727 w 2613727"/>
              <a:gd name="connsiteY1-52" fmla="*/ 0 h 4094569"/>
              <a:gd name="connsiteX2-53" fmla="*/ 982115 w 2613727"/>
              <a:gd name="connsiteY2-54" fmla="*/ 4088219 h 4094569"/>
              <a:gd name="connsiteX3-55" fmla="*/ 0 w 2613727"/>
              <a:gd name="connsiteY3-56" fmla="*/ 4094569 h 4094569"/>
              <a:gd name="connsiteX0-57" fmla="*/ 0 w 2613727"/>
              <a:gd name="connsiteY0-58" fmla="*/ 4094569 h 4094569"/>
              <a:gd name="connsiteX1-59" fmla="*/ 2613727 w 2613727"/>
              <a:gd name="connsiteY1-60" fmla="*/ 0 h 4094569"/>
              <a:gd name="connsiteX2-61" fmla="*/ 982115 w 2613727"/>
              <a:gd name="connsiteY2-62" fmla="*/ 4088219 h 4094569"/>
              <a:gd name="connsiteX3-63" fmla="*/ 0 w 2613727"/>
              <a:gd name="connsiteY3-64" fmla="*/ 4094569 h 4094569"/>
              <a:gd name="connsiteX0-65" fmla="*/ 0 w 2613727"/>
              <a:gd name="connsiteY0-66" fmla="*/ 4094569 h 4094569"/>
              <a:gd name="connsiteX1-67" fmla="*/ 2613727 w 2613727"/>
              <a:gd name="connsiteY1-68" fmla="*/ 0 h 4094569"/>
              <a:gd name="connsiteX2-69" fmla="*/ 982115 w 2613727"/>
              <a:gd name="connsiteY2-70" fmla="*/ 4088219 h 4094569"/>
              <a:gd name="connsiteX3-71" fmla="*/ 0 w 2613727"/>
              <a:gd name="connsiteY3-72" fmla="*/ 4094569 h 4094569"/>
              <a:gd name="connsiteX0-73" fmla="*/ 0 w 2613727"/>
              <a:gd name="connsiteY0-74" fmla="*/ 4094569 h 4094569"/>
              <a:gd name="connsiteX1-75" fmla="*/ 2613727 w 2613727"/>
              <a:gd name="connsiteY1-76" fmla="*/ 0 h 4094569"/>
              <a:gd name="connsiteX2-77" fmla="*/ 982115 w 2613727"/>
              <a:gd name="connsiteY2-78" fmla="*/ 4088219 h 4094569"/>
              <a:gd name="connsiteX3-79" fmla="*/ 0 w 2613727"/>
              <a:gd name="connsiteY3-80" fmla="*/ 4094569 h 4094569"/>
              <a:gd name="connsiteX0-81" fmla="*/ 0 w 2613727"/>
              <a:gd name="connsiteY0-82" fmla="*/ 4094569 h 4094569"/>
              <a:gd name="connsiteX1-83" fmla="*/ 2613727 w 2613727"/>
              <a:gd name="connsiteY1-84" fmla="*/ 0 h 4094569"/>
              <a:gd name="connsiteX2-85" fmla="*/ 982115 w 2613727"/>
              <a:gd name="connsiteY2-86" fmla="*/ 4088219 h 4094569"/>
              <a:gd name="connsiteX3-87" fmla="*/ 0 w 2613727"/>
              <a:gd name="connsiteY3-88" fmla="*/ 4094569 h 4094569"/>
              <a:gd name="connsiteX0-89" fmla="*/ 0 w 2766127"/>
              <a:gd name="connsiteY0-90" fmla="*/ 4050119 h 4050119"/>
              <a:gd name="connsiteX1-91" fmla="*/ 2766127 w 2766127"/>
              <a:gd name="connsiteY1-92" fmla="*/ 0 h 4050119"/>
              <a:gd name="connsiteX2-93" fmla="*/ 982115 w 2766127"/>
              <a:gd name="connsiteY2-94" fmla="*/ 4043769 h 4050119"/>
              <a:gd name="connsiteX3-95" fmla="*/ 0 w 2766127"/>
              <a:gd name="connsiteY3-96" fmla="*/ 4050119 h 4050119"/>
              <a:gd name="connsiteX0-97" fmla="*/ 0 w 2766127"/>
              <a:gd name="connsiteY0-98" fmla="*/ 4050119 h 4050119"/>
              <a:gd name="connsiteX1-99" fmla="*/ 2766127 w 2766127"/>
              <a:gd name="connsiteY1-100" fmla="*/ 0 h 4050119"/>
              <a:gd name="connsiteX2-101" fmla="*/ 982115 w 2766127"/>
              <a:gd name="connsiteY2-102" fmla="*/ 4043769 h 4050119"/>
              <a:gd name="connsiteX3-103" fmla="*/ 0 w 2766127"/>
              <a:gd name="connsiteY3-104" fmla="*/ 4050119 h 4050119"/>
              <a:gd name="connsiteX0-105" fmla="*/ 0 w 2766127"/>
              <a:gd name="connsiteY0-106" fmla="*/ 4050119 h 4050119"/>
              <a:gd name="connsiteX1-107" fmla="*/ 2766127 w 2766127"/>
              <a:gd name="connsiteY1-108" fmla="*/ 0 h 4050119"/>
              <a:gd name="connsiteX2-109" fmla="*/ 982115 w 2766127"/>
              <a:gd name="connsiteY2-110" fmla="*/ 4043769 h 4050119"/>
              <a:gd name="connsiteX3-111" fmla="*/ 0 w 2766127"/>
              <a:gd name="connsiteY3-112" fmla="*/ 4050119 h 4050119"/>
              <a:gd name="connsiteX0-113" fmla="*/ 0 w 2766127"/>
              <a:gd name="connsiteY0-114" fmla="*/ 4050119 h 4050119"/>
              <a:gd name="connsiteX1-115" fmla="*/ 2766127 w 2766127"/>
              <a:gd name="connsiteY1-116" fmla="*/ 0 h 4050119"/>
              <a:gd name="connsiteX2-117" fmla="*/ 982115 w 2766127"/>
              <a:gd name="connsiteY2-118" fmla="*/ 4043769 h 4050119"/>
              <a:gd name="connsiteX3-119" fmla="*/ 0 w 2766127"/>
              <a:gd name="connsiteY3-120" fmla="*/ 4050119 h 4050119"/>
              <a:gd name="connsiteX0-121" fmla="*/ 0 w 2766127"/>
              <a:gd name="connsiteY0-122" fmla="*/ 4050119 h 4050119"/>
              <a:gd name="connsiteX1-123" fmla="*/ 2766127 w 2766127"/>
              <a:gd name="connsiteY1-124" fmla="*/ 0 h 4050119"/>
              <a:gd name="connsiteX2-125" fmla="*/ 982115 w 2766127"/>
              <a:gd name="connsiteY2-126" fmla="*/ 4043769 h 4050119"/>
              <a:gd name="connsiteX3-127" fmla="*/ 0 w 2766127"/>
              <a:gd name="connsiteY3-128" fmla="*/ 4050119 h 4050119"/>
              <a:gd name="connsiteX0-129" fmla="*/ 0 w 2766127"/>
              <a:gd name="connsiteY0-130" fmla="*/ 4050119 h 4050119"/>
              <a:gd name="connsiteX1-131" fmla="*/ 2766127 w 2766127"/>
              <a:gd name="connsiteY1-132" fmla="*/ 0 h 4050119"/>
              <a:gd name="connsiteX2-133" fmla="*/ 982115 w 2766127"/>
              <a:gd name="connsiteY2-134" fmla="*/ 4043769 h 4050119"/>
              <a:gd name="connsiteX3-135" fmla="*/ 0 w 2766127"/>
              <a:gd name="connsiteY3-136" fmla="*/ 4050119 h 4050119"/>
              <a:gd name="connsiteX0-137" fmla="*/ 0 w 2766127"/>
              <a:gd name="connsiteY0-138" fmla="*/ 4050119 h 4050119"/>
              <a:gd name="connsiteX1-139" fmla="*/ 2766127 w 2766127"/>
              <a:gd name="connsiteY1-140" fmla="*/ 0 h 4050119"/>
              <a:gd name="connsiteX2-141" fmla="*/ 963065 w 2766127"/>
              <a:gd name="connsiteY2-142" fmla="*/ 4043769 h 4050119"/>
              <a:gd name="connsiteX3-143" fmla="*/ 0 w 2766127"/>
              <a:gd name="connsiteY3-144" fmla="*/ 4050119 h 4050119"/>
              <a:gd name="connsiteX0-145" fmla="*/ 0 w 2766127"/>
              <a:gd name="connsiteY0-146" fmla="*/ 4050119 h 4050119"/>
              <a:gd name="connsiteX1-147" fmla="*/ 2766127 w 2766127"/>
              <a:gd name="connsiteY1-148" fmla="*/ 0 h 4050119"/>
              <a:gd name="connsiteX2-149" fmla="*/ 994815 w 2766127"/>
              <a:gd name="connsiteY2-150" fmla="*/ 4031069 h 4050119"/>
              <a:gd name="connsiteX3-151" fmla="*/ 0 w 2766127"/>
              <a:gd name="connsiteY3-152" fmla="*/ 4050119 h 4050119"/>
              <a:gd name="connsiteX0-153" fmla="*/ 0 w 2766127"/>
              <a:gd name="connsiteY0-154" fmla="*/ 4050119 h 4050119"/>
              <a:gd name="connsiteX1-155" fmla="*/ 2766127 w 2766127"/>
              <a:gd name="connsiteY1-156" fmla="*/ 0 h 4050119"/>
              <a:gd name="connsiteX2-157" fmla="*/ 994815 w 2766127"/>
              <a:gd name="connsiteY2-158" fmla="*/ 4031069 h 4050119"/>
              <a:gd name="connsiteX3-159" fmla="*/ 0 w 2766127"/>
              <a:gd name="connsiteY3-160" fmla="*/ 4050119 h 4050119"/>
              <a:gd name="connsiteX0-161" fmla="*/ 0 w 2766127"/>
              <a:gd name="connsiteY0-162" fmla="*/ 4050119 h 4050119"/>
              <a:gd name="connsiteX1-163" fmla="*/ 2766127 w 2766127"/>
              <a:gd name="connsiteY1-164" fmla="*/ 0 h 4050119"/>
              <a:gd name="connsiteX2-165" fmla="*/ 994815 w 2766127"/>
              <a:gd name="connsiteY2-166" fmla="*/ 4031069 h 4050119"/>
              <a:gd name="connsiteX3-167" fmla="*/ 0 w 2766127"/>
              <a:gd name="connsiteY3-168" fmla="*/ 4050119 h 4050119"/>
              <a:gd name="connsiteX0-169" fmla="*/ 0 w 2766127"/>
              <a:gd name="connsiteY0-170" fmla="*/ 4050119 h 4050119"/>
              <a:gd name="connsiteX1-171" fmla="*/ 2766127 w 2766127"/>
              <a:gd name="connsiteY1-172" fmla="*/ 0 h 4050119"/>
              <a:gd name="connsiteX2-173" fmla="*/ 994815 w 2766127"/>
              <a:gd name="connsiteY2-174" fmla="*/ 4031069 h 4050119"/>
              <a:gd name="connsiteX3-175" fmla="*/ 0 w 2766127"/>
              <a:gd name="connsiteY3-176" fmla="*/ 4050119 h 4050119"/>
              <a:gd name="connsiteX0-177" fmla="*/ 0 w 2766127"/>
              <a:gd name="connsiteY0-178" fmla="*/ 4050119 h 4050119"/>
              <a:gd name="connsiteX1-179" fmla="*/ 2766127 w 2766127"/>
              <a:gd name="connsiteY1-180" fmla="*/ 0 h 4050119"/>
              <a:gd name="connsiteX2-181" fmla="*/ 994815 w 2766127"/>
              <a:gd name="connsiteY2-182" fmla="*/ 4031069 h 4050119"/>
              <a:gd name="connsiteX3-183" fmla="*/ 0 w 2766127"/>
              <a:gd name="connsiteY3-184" fmla="*/ 4050119 h 4050119"/>
              <a:gd name="connsiteX0-185" fmla="*/ 0 w 2766127"/>
              <a:gd name="connsiteY0-186" fmla="*/ 4050119 h 4050119"/>
              <a:gd name="connsiteX1-187" fmla="*/ 2766127 w 2766127"/>
              <a:gd name="connsiteY1-188" fmla="*/ 0 h 4050119"/>
              <a:gd name="connsiteX2-189" fmla="*/ 994815 w 2766127"/>
              <a:gd name="connsiteY2-190" fmla="*/ 4031069 h 4050119"/>
              <a:gd name="connsiteX3-191" fmla="*/ 0 w 2766127"/>
              <a:gd name="connsiteY3-192" fmla="*/ 4050119 h 4050119"/>
              <a:gd name="connsiteX0-193" fmla="*/ 0 w 2766127"/>
              <a:gd name="connsiteY0-194" fmla="*/ 4050119 h 4050119"/>
              <a:gd name="connsiteX1-195" fmla="*/ 2766127 w 2766127"/>
              <a:gd name="connsiteY1-196" fmla="*/ 0 h 4050119"/>
              <a:gd name="connsiteX2-197" fmla="*/ 994815 w 2766127"/>
              <a:gd name="connsiteY2-198" fmla="*/ 4031069 h 4050119"/>
              <a:gd name="connsiteX3-199" fmla="*/ 0 w 2766127"/>
              <a:gd name="connsiteY3-200" fmla="*/ 4050119 h 4050119"/>
              <a:gd name="connsiteX0-201" fmla="*/ 0 w 2766127"/>
              <a:gd name="connsiteY0-202" fmla="*/ 4050119 h 4050119"/>
              <a:gd name="connsiteX1-203" fmla="*/ 2766127 w 2766127"/>
              <a:gd name="connsiteY1-204" fmla="*/ 0 h 4050119"/>
              <a:gd name="connsiteX2-205" fmla="*/ 994815 w 2766127"/>
              <a:gd name="connsiteY2-206" fmla="*/ 4031069 h 4050119"/>
              <a:gd name="connsiteX3-207" fmla="*/ 0 w 2766127"/>
              <a:gd name="connsiteY3-208" fmla="*/ 4050119 h 4050119"/>
              <a:gd name="connsiteX0-209" fmla="*/ 0 w 2766127"/>
              <a:gd name="connsiteY0-210" fmla="*/ 4050119 h 4050119"/>
              <a:gd name="connsiteX1-211" fmla="*/ 2766127 w 2766127"/>
              <a:gd name="connsiteY1-212" fmla="*/ 0 h 4050119"/>
              <a:gd name="connsiteX2-213" fmla="*/ 994815 w 2766127"/>
              <a:gd name="connsiteY2-214" fmla="*/ 4031069 h 4050119"/>
              <a:gd name="connsiteX3-215" fmla="*/ 0 w 2766127"/>
              <a:gd name="connsiteY3-216" fmla="*/ 4050119 h 4050119"/>
              <a:gd name="connsiteX0-217" fmla="*/ 0 w 2766127"/>
              <a:gd name="connsiteY0-218" fmla="*/ 4050119 h 4050119"/>
              <a:gd name="connsiteX1-219" fmla="*/ 2766127 w 2766127"/>
              <a:gd name="connsiteY1-220" fmla="*/ 0 h 4050119"/>
              <a:gd name="connsiteX2-221" fmla="*/ 994815 w 2766127"/>
              <a:gd name="connsiteY2-222" fmla="*/ 4031069 h 4050119"/>
              <a:gd name="connsiteX3-223" fmla="*/ 0 w 2766127"/>
              <a:gd name="connsiteY3-224" fmla="*/ 4050119 h 4050119"/>
              <a:gd name="connsiteX0-225" fmla="*/ 0 w 2766127"/>
              <a:gd name="connsiteY0-226" fmla="*/ 4050119 h 4050119"/>
              <a:gd name="connsiteX1-227" fmla="*/ 2766127 w 2766127"/>
              <a:gd name="connsiteY1-228" fmla="*/ 0 h 4050119"/>
              <a:gd name="connsiteX2-229" fmla="*/ 994815 w 2766127"/>
              <a:gd name="connsiteY2-230" fmla="*/ 4031069 h 4050119"/>
              <a:gd name="connsiteX3-231" fmla="*/ 0 w 2766127"/>
              <a:gd name="connsiteY3-232" fmla="*/ 4050119 h 4050119"/>
              <a:gd name="connsiteX0-233" fmla="*/ 0 w 2766127"/>
              <a:gd name="connsiteY0-234" fmla="*/ 4050119 h 4050119"/>
              <a:gd name="connsiteX1-235" fmla="*/ 2766127 w 2766127"/>
              <a:gd name="connsiteY1-236" fmla="*/ 0 h 4050119"/>
              <a:gd name="connsiteX2-237" fmla="*/ 994815 w 2766127"/>
              <a:gd name="connsiteY2-238" fmla="*/ 4031069 h 4050119"/>
              <a:gd name="connsiteX3-239" fmla="*/ 0 w 2766127"/>
              <a:gd name="connsiteY3-240" fmla="*/ 4050119 h 4050119"/>
              <a:gd name="connsiteX0-241" fmla="*/ 0 w 3570460"/>
              <a:gd name="connsiteY0-242" fmla="*/ 3712006 h 3712006"/>
              <a:gd name="connsiteX1-243" fmla="*/ 3570460 w 3570460"/>
              <a:gd name="connsiteY1-244" fmla="*/ 0 h 3712006"/>
              <a:gd name="connsiteX2-245" fmla="*/ 994815 w 3570460"/>
              <a:gd name="connsiteY2-246" fmla="*/ 3692956 h 3712006"/>
              <a:gd name="connsiteX3-247" fmla="*/ 0 w 3570460"/>
              <a:gd name="connsiteY3-248" fmla="*/ 3712006 h 3712006"/>
              <a:gd name="connsiteX0-249" fmla="*/ 0 w 3570460"/>
              <a:gd name="connsiteY0-250" fmla="*/ 3712006 h 3712006"/>
              <a:gd name="connsiteX1-251" fmla="*/ 3570460 w 3570460"/>
              <a:gd name="connsiteY1-252" fmla="*/ 0 h 3712006"/>
              <a:gd name="connsiteX2-253" fmla="*/ 994815 w 3570460"/>
              <a:gd name="connsiteY2-254" fmla="*/ 3692956 h 3712006"/>
              <a:gd name="connsiteX3-255" fmla="*/ 0 w 3570460"/>
              <a:gd name="connsiteY3-256" fmla="*/ 3712006 h 3712006"/>
              <a:gd name="connsiteX0-257" fmla="*/ 0 w 3570460"/>
              <a:gd name="connsiteY0-258" fmla="*/ 3712006 h 3712006"/>
              <a:gd name="connsiteX1-259" fmla="*/ 3570460 w 3570460"/>
              <a:gd name="connsiteY1-260" fmla="*/ 0 h 3712006"/>
              <a:gd name="connsiteX2-261" fmla="*/ 994815 w 3570460"/>
              <a:gd name="connsiteY2-262" fmla="*/ 3692956 h 3712006"/>
              <a:gd name="connsiteX3-263" fmla="*/ 0 w 3570460"/>
              <a:gd name="connsiteY3-264" fmla="*/ 3712006 h 3712006"/>
              <a:gd name="connsiteX0-265" fmla="*/ 0 w 3570460"/>
              <a:gd name="connsiteY0-266" fmla="*/ 3712006 h 3712006"/>
              <a:gd name="connsiteX1-267" fmla="*/ 3570460 w 3570460"/>
              <a:gd name="connsiteY1-268" fmla="*/ 0 h 3712006"/>
              <a:gd name="connsiteX2-269" fmla="*/ 994815 w 3570460"/>
              <a:gd name="connsiteY2-270" fmla="*/ 3692956 h 3712006"/>
              <a:gd name="connsiteX3-271" fmla="*/ 0 w 3570460"/>
              <a:gd name="connsiteY3-272" fmla="*/ 3712006 h 3712006"/>
              <a:gd name="connsiteX0-273" fmla="*/ 0 w 3570460"/>
              <a:gd name="connsiteY0-274" fmla="*/ 3712006 h 3712006"/>
              <a:gd name="connsiteX1-275" fmla="*/ 3570460 w 3570460"/>
              <a:gd name="connsiteY1-276" fmla="*/ 0 h 3712006"/>
              <a:gd name="connsiteX2-277" fmla="*/ 994815 w 3570460"/>
              <a:gd name="connsiteY2-278" fmla="*/ 3692956 h 3712006"/>
              <a:gd name="connsiteX3-279" fmla="*/ 0 w 3570460"/>
              <a:gd name="connsiteY3-280" fmla="*/ 3712006 h 3712006"/>
              <a:gd name="connsiteX0-281" fmla="*/ 0 w 3570460"/>
              <a:gd name="connsiteY0-282" fmla="*/ 3712006 h 3712006"/>
              <a:gd name="connsiteX1-283" fmla="*/ 3570460 w 3570460"/>
              <a:gd name="connsiteY1-284" fmla="*/ 0 h 3712006"/>
              <a:gd name="connsiteX2-285" fmla="*/ 994815 w 3570460"/>
              <a:gd name="connsiteY2-286" fmla="*/ 3692956 h 3712006"/>
              <a:gd name="connsiteX3-287" fmla="*/ 0 w 3570460"/>
              <a:gd name="connsiteY3-288" fmla="*/ 3712006 h 3712006"/>
              <a:gd name="connsiteX0-289" fmla="*/ 0 w 3570460"/>
              <a:gd name="connsiteY0-290" fmla="*/ 3712006 h 3712006"/>
              <a:gd name="connsiteX1-291" fmla="*/ 3570460 w 3570460"/>
              <a:gd name="connsiteY1-292" fmla="*/ 0 h 3712006"/>
              <a:gd name="connsiteX2-293" fmla="*/ 994815 w 3570460"/>
              <a:gd name="connsiteY2-294" fmla="*/ 3692956 h 3712006"/>
              <a:gd name="connsiteX3-295" fmla="*/ 0 w 3570460"/>
              <a:gd name="connsiteY3-296" fmla="*/ 3712006 h 3712006"/>
              <a:gd name="connsiteX0-297" fmla="*/ 0 w 3570460"/>
              <a:gd name="connsiteY0-298" fmla="*/ 3712006 h 3712006"/>
              <a:gd name="connsiteX1-299" fmla="*/ 3570460 w 3570460"/>
              <a:gd name="connsiteY1-300" fmla="*/ 0 h 3712006"/>
              <a:gd name="connsiteX2-301" fmla="*/ 994815 w 3570460"/>
              <a:gd name="connsiteY2-302" fmla="*/ 3692956 h 3712006"/>
              <a:gd name="connsiteX3-303" fmla="*/ 0 w 3570460"/>
              <a:gd name="connsiteY3-304" fmla="*/ 3712006 h 3712006"/>
            </a:gdLst>
            <a:ahLst/>
            <a:cxnLst>
              <a:cxn ang="0">
                <a:pos x="connsiteX0-1" y="connsiteY0-2"/>
              </a:cxn>
              <a:cxn ang="0">
                <a:pos x="connsiteX1-3" y="connsiteY1-4"/>
              </a:cxn>
              <a:cxn ang="0">
                <a:pos x="connsiteX2-5" y="connsiteY2-6"/>
              </a:cxn>
              <a:cxn ang="0">
                <a:pos x="connsiteX3-7" y="connsiteY3-8"/>
              </a:cxn>
            </a:cxnLst>
            <a:rect l="l" t="t" r="r" b="b"/>
            <a:pathLst>
              <a:path w="3570460" h="3712006">
                <a:moveTo>
                  <a:pt x="0" y="3712006"/>
                </a:moveTo>
                <a:cubicBezTo>
                  <a:pt x="693442" y="1686750"/>
                  <a:pt x="2337268" y="766806"/>
                  <a:pt x="3570460" y="0"/>
                </a:cubicBezTo>
                <a:cubicBezTo>
                  <a:pt x="2114307" y="1156976"/>
                  <a:pt x="1384170" y="2113314"/>
                  <a:pt x="994815" y="3692956"/>
                </a:cubicBezTo>
                <a:lnTo>
                  <a:pt x="0" y="3712006"/>
                </a:ln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ndParaRPr>
          </a:p>
        </p:txBody>
      </p:sp>
      <p:sp>
        <p:nvSpPr>
          <p:cNvPr id="26" name="文本框 25"/>
          <p:cNvSpPr txBox="1"/>
          <p:nvPr/>
        </p:nvSpPr>
        <p:spPr>
          <a:xfrm>
            <a:off x="6539865" y="2442845"/>
            <a:ext cx="4394200" cy="922020"/>
          </a:xfrm>
          <a:prstGeom prst="rect">
            <a:avLst/>
          </a:prstGeom>
          <a:gradFill>
            <a:gsLst>
              <a:gs pos="0">
                <a:srgbClr val="FE4444"/>
              </a:gs>
              <a:gs pos="100000">
                <a:srgbClr val="832B2B"/>
              </a:gs>
            </a:gsLst>
            <a:lin ang="5400000" scaled="0"/>
          </a:gradFill>
        </p:spPr>
        <p:txBody>
          <a:bodyPr wrap="square" rtlCol="0">
            <a:spAutoFit/>
          </a:bodyPr>
          <a:lstStyle/>
          <a:p>
            <a:pPr lvl="1" algn="l"/>
            <a:r>
              <a:rPr lang="en-US" altLang="zh-CN" sz="5400" b="1" dirty="0">
                <a:solidFill>
                  <a:schemeClr val="bg1"/>
                </a:solidFill>
                <a:latin typeface="微软雅黑" panose="020B0503020204020204" pitchFamily="34" charset="-122"/>
                <a:ea typeface="微软雅黑" panose="020B0503020204020204" pitchFamily="34" charset="-122"/>
                <a:sym typeface="+mn-ea"/>
              </a:rPr>
              <a:t>SOUNDEC</a:t>
            </a:r>
            <a:endParaRPr lang="en-US" altLang="zh-CN" sz="5400" b="1" dirty="0">
              <a:gradFill>
                <a:gsLst>
                  <a:gs pos="50000">
                    <a:srgbClr val="F8E786"/>
                  </a:gs>
                  <a:gs pos="0">
                    <a:srgbClr val="FAEFAE"/>
                  </a:gs>
                  <a:gs pos="100000">
                    <a:srgbClr val="F5DE5D"/>
                  </a:gs>
                </a:gsLst>
                <a:lin scaled="1"/>
              </a:gradFill>
              <a:latin typeface="微软雅黑" panose="020B0503020204020204" pitchFamily="34" charset="-122"/>
              <a:ea typeface="微软雅黑" panose="020B0503020204020204" pitchFamily="34" charset="-122"/>
              <a:cs typeface="字魂105号-简雅黑" panose="00000500000000000000" pitchFamily="2" charset="-122"/>
              <a:sym typeface="+mn-ea"/>
            </a:endParaRPr>
          </a:p>
        </p:txBody>
      </p:sp>
      <p:cxnSp>
        <p:nvCxnSpPr>
          <p:cNvPr id="38" name="直接连接符 37"/>
          <p:cNvCxnSpPr/>
          <p:nvPr/>
        </p:nvCxnSpPr>
        <p:spPr>
          <a:xfrm>
            <a:off x="10933761" y="1955801"/>
            <a:ext cx="673039" cy="0"/>
          </a:xfrm>
          <a:prstGeom prst="line">
            <a:avLst/>
          </a:prstGeom>
          <a:ln w="127000">
            <a:solidFill>
              <a:srgbClr val="C00000"/>
            </a:solidFill>
          </a:ln>
        </p:spPr>
        <p:style>
          <a:lnRef idx="1">
            <a:schemeClr val="accent1"/>
          </a:lnRef>
          <a:fillRef idx="0">
            <a:schemeClr val="accent1"/>
          </a:fillRef>
          <a:effectRef idx="0">
            <a:schemeClr val="accent1"/>
          </a:effectRef>
          <a:fontRef idx="minor">
            <a:schemeClr val="tx1"/>
          </a:fontRef>
        </p:style>
      </p:cxnSp>
      <p:pic>
        <p:nvPicPr>
          <p:cNvPr id="41" name="5c249dca636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7800" y="-611188"/>
            <a:ext cx="406400" cy="406400"/>
          </a:xfrm>
          <a:prstGeom prst="rect">
            <a:avLst/>
          </a:prstGeom>
        </p:spPr>
      </p:pic>
      <p:pic>
        <p:nvPicPr>
          <p:cNvPr id="11" name="图片 10"/>
          <p:cNvPicPr>
            <a:picLocks noChangeAspect="1"/>
          </p:cNvPicPr>
          <p:nvPr/>
        </p:nvPicPr>
        <p:blipFill>
          <a:blip r:embed="rId6">
            <a:clrChange>
              <a:clrFrom>
                <a:srgbClr val="FFFFFF"/>
              </a:clrFrom>
              <a:clrTo>
                <a:srgbClr val="FFFFFF">
                  <a:alpha val="0"/>
                </a:srgbClr>
              </a:clrTo>
            </a:clrChange>
            <a:extLst>
              <a:ext uri="{BEBA8EAE-BF5A-486C-A8C5-ECC9F3942E4B}">
                <a14:imgProps xmlns:a14="http://schemas.microsoft.com/office/drawing/2010/main">
                  <a14:imgLayer r:embed="rId7">
                    <a14:imgEffect>
                      <a14:saturation sat="400000"/>
                    </a14:imgEffect>
                  </a14:imgLayer>
                </a14:imgProps>
              </a:ext>
            </a:extLst>
          </a:blip>
          <a:stretch>
            <a:fillRect/>
          </a:stretch>
        </p:blipFill>
        <p:spPr>
          <a:xfrm>
            <a:off x="10933761" y="39235"/>
            <a:ext cx="1332151" cy="1049994"/>
          </a:xfrm>
          <a:prstGeom prst="rect">
            <a:avLst/>
          </a:prstGeom>
          <a:noFill/>
        </p:spPr>
      </p:pic>
      <p:grpSp>
        <p:nvGrpSpPr>
          <p:cNvPr id="3" name="组合 2"/>
          <p:cNvGrpSpPr/>
          <p:nvPr/>
        </p:nvGrpSpPr>
        <p:grpSpPr>
          <a:xfrm>
            <a:off x="6539708" y="4641230"/>
            <a:ext cx="3984518" cy="1583888"/>
            <a:chOff x="6443805" y="4651402"/>
            <a:chExt cx="3984518" cy="1583888"/>
          </a:xfrm>
        </p:grpSpPr>
        <p:pic>
          <p:nvPicPr>
            <p:cNvPr id="13" name="图像" descr="图像"/>
            <p:cNvPicPr>
              <a:picLocks noChangeAspect="1"/>
            </p:cNvPicPr>
            <p:nvPr/>
          </p:nvPicPr>
          <p:blipFill>
            <a:blip r:embed="rId8" cstate="print">
              <a:alphaModFix amt="56670"/>
            </a:blip>
            <a:srcRect l="2742" t="51505" r="2785" b="6848"/>
            <a:stretch>
              <a:fillRect/>
            </a:stretch>
          </p:blipFill>
          <p:spPr>
            <a:xfrm>
              <a:off x="6443805" y="5020734"/>
              <a:ext cx="3984518" cy="1214556"/>
            </a:xfrm>
            <a:custGeom>
              <a:avLst/>
              <a:gdLst/>
              <a:ahLst/>
              <a:cxnLst>
                <a:cxn ang="0">
                  <a:pos x="wd2" y="hd2"/>
                </a:cxn>
                <a:cxn ang="5400000">
                  <a:pos x="wd2" y="hd2"/>
                </a:cxn>
                <a:cxn ang="10800000">
                  <a:pos x="wd2" y="hd2"/>
                </a:cxn>
                <a:cxn ang="16200000">
                  <a:pos x="wd2" y="hd2"/>
                </a:cxn>
              </a:cxnLst>
              <a:rect l="0" t="0" r="r" b="b"/>
              <a:pathLst>
                <a:path w="21576" h="21304" extrusionOk="0">
                  <a:moveTo>
                    <a:pt x="3906" y="0"/>
                  </a:moveTo>
                  <a:cubicBezTo>
                    <a:pt x="3900" y="0"/>
                    <a:pt x="3896" y="3"/>
                    <a:pt x="3890" y="4"/>
                  </a:cubicBezTo>
                  <a:cubicBezTo>
                    <a:pt x="3825" y="12"/>
                    <a:pt x="3776" y="64"/>
                    <a:pt x="3743" y="171"/>
                  </a:cubicBezTo>
                  <a:cubicBezTo>
                    <a:pt x="3743" y="172"/>
                    <a:pt x="3743" y="174"/>
                    <a:pt x="3743" y="175"/>
                  </a:cubicBezTo>
                  <a:cubicBezTo>
                    <a:pt x="3740" y="182"/>
                    <a:pt x="3738" y="191"/>
                    <a:pt x="3735" y="199"/>
                  </a:cubicBezTo>
                  <a:cubicBezTo>
                    <a:pt x="3733" y="208"/>
                    <a:pt x="3731" y="214"/>
                    <a:pt x="3729" y="223"/>
                  </a:cubicBezTo>
                  <a:cubicBezTo>
                    <a:pt x="3729" y="224"/>
                    <a:pt x="3728" y="226"/>
                    <a:pt x="3728" y="227"/>
                  </a:cubicBezTo>
                  <a:cubicBezTo>
                    <a:pt x="3706" y="321"/>
                    <a:pt x="3692" y="447"/>
                    <a:pt x="3684" y="610"/>
                  </a:cubicBezTo>
                  <a:cubicBezTo>
                    <a:pt x="3672" y="832"/>
                    <a:pt x="3634" y="1098"/>
                    <a:pt x="3599" y="1201"/>
                  </a:cubicBezTo>
                  <a:cubicBezTo>
                    <a:pt x="3579" y="1260"/>
                    <a:pt x="3562" y="1318"/>
                    <a:pt x="3547" y="1372"/>
                  </a:cubicBezTo>
                  <a:cubicBezTo>
                    <a:pt x="3547" y="1373"/>
                    <a:pt x="3546" y="1371"/>
                    <a:pt x="3546" y="1372"/>
                  </a:cubicBezTo>
                  <a:cubicBezTo>
                    <a:pt x="3501" y="1558"/>
                    <a:pt x="3483" y="1709"/>
                    <a:pt x="3495" y="1842"/>
                  </a:cubicBezTo>
                  <a:cubicBezTo>
                    <a:pt x="3505" y="1949"/>
                    <a:pt x="3535" y="2050"/>
                    <a:pt x="3584" y="2145"/>
                  </a:cubicBezTo>
                  <a:cubicBezTo>
                    <a:pt x="3585" y="2147"/>
                    <a:pt x="3586" y="2149"/>
                    <a:pt x="3588" y="2152"/>
                  </a:cubicBezTo>
                  <a:cubicBezTo>
                    <a:pt x="3606" y="2179"/>
                    <a:pt x="3625" y="2207"/>
                    <a:pt x="3642" y="2239"/>
                  </a:cubicBezTo>
                  <a:cubicBezTo>
                    <a:pt x="3645" y="2244"/>
                    <a:pt x="3648" y="2251"/>
                    <a:pt x="3651" y="2256"/>
                  </a:cubicBezTo>
                  <a:cubicBezTo>
                    <a:pt x="3652" y="2257"/>
                    <a:pt x="3653" y="2259"/>
                    <a:pt x="3654" y="2259"/>
                  </a:cubicBezTo>
                  <a:cubicBezTo>
                    <a:pt x="3667" y="2279"/>
                    <a:pt x="3679" y="2295"/>
                    <a:pt x="3691" y="2315"/>
                  </a:cubicBezTo>
                  <a:cubicBezTo>
                    <a:pt x="3701" y="2331"/>
                    <a:pt x="3709" y="2347"/>
                    <a:pt x="3717" y="2364"/>
                  </a:cubicBezTo>
                  <a:cubicBezTo>
                    <a:pt x="3719" y="2368"/>
                    <a:pt x="3721" y="2374"/>
                    <a:pt x="3723" y="2378"/>
                  </a:cubicBezTo>
                  <a:cubicBezTo>
                    <a:pt x="3726" y="2383"/>
                    <a:pt x="3729" y="2387"/>
                    <a:pt x="3731" y="2392"/>
                  </a:cubicBezTo>
                  <a:cubicBezTo>
                    <a:pt x="3747" y="2426"/>
                    <a:pt x="3761" y="2465"/>
                    <a:pt x="3774" y="2507"/>
                  </a:cubicBezTo>
                  <a:cubicBezTo>
                    <a:pt x="3776" y="2511"/>
                    <a:pt x="3778" y="2516"/>
                    <a:pt x="3779" y="2521"/>
                  </a:cubicBezTo>
                  <a:cubicBezTo>
                    <a:pt x="3781" y="2525"/>
                    <a:pt x="3782" y="2533"/>
                    <a:pt x="3784" y="2538"/>
                  </a:cubicBezTo>
                  <a:cubicBezTo>
                    <a:pt x="3790" y="2561"/>
                    <a:pt x="3798" y="2585"/>
                    <a:pt x="3804" y="2611"/>
                  </a:cubicBezTo>
                  <a:cubicBezTo>
                    <a:pt x="3812" y="2643"/>
                    <a:pt x="3819" y="2675"/>
                    <a:pt x="3827" y="2712"/>
                  </a:cubicBezTo>
                  <a:cubicBezTo>
                    <a:pt x="3834" y="2749"/>
                    <a:pt x="3842" y="2790"/>
                    <a:pt x="3849" y="2834"/>
                  </a:cubicBezTo>
                  <a:cubicBezTo>
                    <a:pt x="3850" y="2837"/>
                    <a:pt x="3851" y="2841"/>
                    <a:pt x="3851" y="2844"/>
                  </a:cubicBezTo>
                  <a:cubicBezTo>
                    <a:pt x="3858" y="2882"/>
                    <a:pt x="3864" y="2922"/>
                    <a:pt x="3871" y="2966"/>
                  </a:cubicBezTo>
                  <a:cubicBezTo>
                    <a:pt x="3916" y="3257"/>
                    <a:pt x="3979" y="3499"/>
                    <a:pt x="4016" y="3530"/>
                  </a:cubicBezTo>
                  <a:cubicBezTo>
                    <a:pt x="4060" y="3568"/>
                    <a:pt x="4088" y="3642"/>
                    <a:pt x="4098" y="3732"/>
                  </a:cubicBezTo>
                  <a:cubicBezTo>
                    <a:pt x="4106" y="3767"/>
                    <a:pt x="4108" y="3802"/>
                    <a:pt x="4104" y="3843"/>
                  </a:cubicBezTo>
                  <a:cubicBezTo>
                    <a:pt x="4101" y="3946"/>
                    <a:pt x="4080" y="4057"/>
                    <a:pt x="4040" y="4160"/>
                  </a:cubicBezTo>
                  <a:cubicBezTo>
                    <a:pt x="3969" y="4344"/>
                    <a:pt x="3839" y="5141"/>
                    <a:pt x="3726" y="6074"/>
                  </a:cubicBezTo>
                  <a:cubicBezTo>
                    <a:pt x="3716" y="6151"/>
                    <a:pt x="3710" y="6203"/>
                    <a:pt x="3704" y="6234"/>
                  </a:cubicBezTo>
                  <a:cubicBezTo>
                    <a:pt x="3704" y="6236"/>
                    <a:pt x="3703" y="6237"/>
                    <a:pt x="3703" y="6238"/>
                  </a:cubicBezTo>
                  <a:cubicBezTo>
                    <a:pt x="3701" y="6250"/>
                    <a:pt x="3699" y="6259"/>
                    <a:pt x="3698" y="6266"/>
                  </a:cubicBezTo>
                  <a:cubicBezTo>
                    <a:pt x="3692" y="6288"/>
                    <a:pt x="3686" y="6280"/>
                    <a:pt x="3675" y="6241"/>
                  </a:cubicBezTo>
                  <a:cubicBezTo>
                    <a:pt x="3668" y="6217"/>
                    <a:pt x="3659" y="6179"/>
                    <a:pt x="3647" y="6127"/>
                  </a:cubicBezTo>
                  <a:cubicBezTo>
                    <a:pt x="3633" y="6064"/>
                    <a:pt x="3623" y="6021"/>
                    <a:pt x="3616" y="6001"/>
                  </a:cubicBezTo>
                  <a:cubicBezTo>
                    <a:pt x="3609" y="5989"/>
                    <a:pt x="3606" y="6012"/>
                    <a:pt x="3605" y="6067"/>
                  </a:cubicBezTo>
                  <a:cubicBezTo>
                    <a:pt x="3606" y="6105"/>
                    <a:pt x="3607" y="6153"/>
                    <a:pt x="3610" y="6221"/>
                  </a:cubicBezTo>
                  <a:cubicBezTo>
                    <a:pt x="3621" y="6558"/>
                    <a:pt x="3580" y="6638"/>
                    <a:pt x="3531" y="6461"/>
                  </a:cubicBezTo>
                  <a:cubicBezTo>
                    <a:pt x="3517" y="6408"/>
                    <a:pt x="3502" y="6336"/>
                    <a:pt x="3487" y="6238"/>
                  </a:cubicBezTo>
                  <a:cubicBezTo>
                    <a:pt x="3452" y="6002"/>
                    <a:pt x="3420" y="5879"/>
                    <a:pt x="3402" y="5879"/>
                  </a:cubicBezTo>
                  <a:cubicBezTo>
                    <a:pt x="3394" y="5893"/>
                    <a:pt x="3388" y="5931"/>
                    <a:pt x="3387" y="5991"/>
                  </a:cubicBezTo>
                  <a:cubicBezTo>
                    <a:pt x="3388" y="6033"/>
                    <a:pt x="3391" y="6085"/>
                    <a:pt x="3396" y="6151"/>
                  </a:cubicBezTo>
                  <a:cubicBezTo>
                    <a:pt x="3441" y="6758"/>
                    <a:pt x="3601" y="7702"/>
                    <a:pt x="3750" y="8243"/>
                  </a:cubicBezTo>
                  <a:cubicBezTo>
                    <a:pt x="3766" y="8297"/>
                    <a:pt x="3780" y="8350"/>
                    <a:pt x="3793" y="8400"/>
                  </a:cubicBezTo>
                  <a:cubicBezTo>
                    <a:pt x="3896" y="8784"/>
                    <a:pt x="3926" y="9006"/>
                    <a:pt x="3968" y="9586"/>
                  </a:cubicBezTo>
                  <a:cubicBezTo>
                    <a:pt x="3978" y="9720"/>
                    <a:pt x="3988" y="9823"/>
                    <a:pt x="3996" y="9921"/>
                  </a:cubicBezTo>
                  <a:cubicBezTo>
                    <a:pt x="4015" y="10085"/>
                    <a:pt x="4035" y="10236"/>
                    <a:pt x="4057" y="10373"/>
                  </a:cubicBezTo>
                  <a:cubicBezTo>
                    <a:pt x="4091" y="10543"/>
                    <a:pt x="4141" y="10712"/>
                    <a:pt x="4228" y="10986"/>
                  </a:cubicBezTo>
                  <a:cubicBezTo>
                    <a:pt x="4285" y="11164"/>
                    <a:pt x="4336" y="11334"/>
                    <a:pt x="4372" y="11466"/>
                  </a:cubicBezTo>
                  <a:cubicBezTo>
                    <a:pt x="4409" y="11581"/>
                    <a:pt x="4437" y="11703"/>
                    <a:pt x="4443" y="11786"/>
                  </a:cubicBezTo>
                  <a:cubicBezTo>
                    <a:pt x="4444" y="11790"/>
                    <a:pt x="4445" y="11793"/>
                    <a:pt x="4446" y="11797"/>
                  </a:cubicBezTo>
                  <a:cubicBezTo>
                    <a:pt x="4489" y="11994"/>
                    <a:pt x="4630" y="12414"/>
                    <a:pt x="4701" y="12542"/>
                  </a:cubicBezTo>
                  <a:cubicBezTo>
                    <a:pt x="4793" y="12706"/>
                    <a:pt x="4979" y="12686"/>
                    <a:pt x="5059" y="12503"/>
                  </a:cubicBezTo>
                  <a:cubicBezTo>
                    <a:pt x="5129" y="12346"/>
                    <a:pt x="5146" y="12149"/>
                    <a:pt x="5175" y="11156"/>
                  </a:cubicBezTo>
                  <a:cubicBezTo>
                    <a:pt x="5176" y="11127"/>
                    <a:pt x="5176" y="11106"/>
                    <a:pt x="5176" y="11080"/>
                  </a:cubicBezTo>
                  <a:cubicBezTo>
                    <a:pt x="5180" y="10831"/>
                    <a:pt x="5177" y="10707"/>
                    <a:pt x="5161" y="10624"/>
                  </a:cubicBezTo>
                  <a:cubicBezTo>
                    <a:pt x="5153" y="10600"/>
                    <a:pt x="5141" y="10585"/>
                    <a:pt x="5126" y="10571"/>
                  </a:cubicBezTo>
                  <a:cubicBezTo>
                    <a:pt x="5076" y="10530"/>
                    <a:pt x="5066" y="10463"/>
                    <a:pt x="5083" y="10293"/>
                  </a:cubicBezTo>
                  <a:cubicBezTo>
                    <a:pt x="5083" y="10286"/>
                    <a:pt x="5084" y="10282"/>
                    <a:pt x="5085" y="10276"/>
                  </a:cubicBezTo>
                  <a:cubicBezTo>
                    <a:pt x="5085" y="10268"/>
                    <a:pt x="5085" y="10259"/>
                    <a:pt x="5086" y="10251"/>
                  </a:cubicBezTo>
                  <a:cubicBezTo>
                    <a:pt x="5095" y="10176"/>
                    <a:pt x="5086" y="10125"/>
                    <a:pt x="5057" y="10095"/>
                  </a:cubicBezTo>
                  <a:cubicBezTo>
                    <a:pt x="5046" y="10095"/>
                    <a:pt x="5032" y="10098"/>
                    <a:pt x="5014" y="10105"/>
                  </a:cubicBezTo>
                  <a:cubicBezTo>
                    <a:pt x="4924" y="10139"/>
                    <a:pt x="4924" y="10136"/>
                    <a:pt x="4908" y="9472"/>
                  </a:cubicBezTo>
                  <a:cubicBezTo>
                    <a:pt x="4897" y="9058"/>
                    <a:pt x="4862" y="8627"/>
                    <a:pt x="4816" y="8344"/>
                  </a:cubicBezTo>
                  <a:lnTo>
                    <a:pt x="4741" y="7888"/>
                  </a:lnTo>
                  <a:lnTo>
                    <a:pt x="4753" y="7853"/>
                  </a:lnTo>
                  <a:lnTo>
                    <a:pt x="4752" y="7850"/>
                  </a:lnTo>
                  <a:lnTo>
                    <a:pt x="4821" y="7641"/>
                  </a:lnTo>
                  <a:lnTo>
                    <a:pt x="4826" y="7627"/>
                  </a:lnTo>
                  <a:lnTo>
                    <a:pt x="4854" y="7529"/>
                  </a:lnTo>
                  <a:cubicBezTo>
                    <a:pt x="4887" y="7417"/>
                    <a:pt x="4941" y="7256"/>
                    <a:pt x="4998" y="7094"/>
                  </a:cubicBezTo>
                  <a:lnTo>
                    <a:pt x="5109" y="6750"/>
                  </a:lnTo>
                  <a:cubicBezTo>
                    <a:pt x="5401" y="5844"/>
                    <a:pt x="5483" y="5529"/>
                    <a:pt x="5510" y="5201"/>
                  </a:cubicBezTo>
                  <a:cubicBezTo>
                    <a:pt x="5524" y="5036"/>
                    <a:pt x="5533" y="4890"/>
                    <a:pt x="5538" y="4759"/>
                  </a:cubicBezTo>
                  <a:cubicBezTo>
                    <a:pt x="5546" y="4411"/>
                    <a:pt x="5531" y="4165"/>
                    <a:pt x="5494" y="4066"/>
                  </a:cubicBezTo>
                  <a:cubicBezTo>
                    <a:pt x="5461" y="4000"/>
                    <a:pt x="5411" y="4022"/>
                    <a:pt x="5345" y="4136"/>
                  </a:cubicBezTo>
                  <a:lnTo>
                    <a:pt x="5296" y="4219"/>
                  </a:lnTo>
                  <a:cubicBezTo>
                    <a:pt x="5295" y="4224"/>
                    <a:pt x="5294" y="4231"/>
                    <a:pt x="5293" y="4237"/>
                  </a:cubicBezTo>
                  <a:cubicBezTo>
                    <a:pt x="5293" y="4243"/>
                    <a:pt x="5293" y="4247"/>
                    <a:pt x="5292" y="4254"/>
                  </a:cubicBezTo>
                  <a:cubicBezTo>
                    <a:pt x="5292" y="4259"/>
                    <a:pt x="5291" y="4266"/>
                    <a:pt x="5291" y="4271"/>
                  </a:cubicBezTo>
                  <a:lnTo>
                    <a:pt x="5347" y="4337"/>
                  </a:lnTo>
                  <a:cubicBezTo>
                    <a:pt x="5398" y="4399"/>
                    <a:pt x="5423" y="4589"/>
                    <a:pt x="5417" y="4769"/>
                  </a:cubicBezTo>
                  <a:cubicBezTo>
                    <a:pt x="5414" y="4913"/>
                    <a:pt x="5395" y="5009"/>
                    <a:pt x="5370" y="5048"/>
                  </a:cubicBezTo>
                  <a:cubicBezTo>
                    <a:pt x="5367" y="5054"/>
                    <a:pt x="5365" y="5063"/>
                    <a:pt x="5362" y="5068"/>
                  </a:cubicBezTo>
                  <a:cubicBezTo>
                    <a:pt x="5349" y="5122"/>
                    <a:pt x="5337" y="5118"/>
                    <a:pt x="5317" y="5068"/>
                  </a:cubicBezTo>
                  <a:cubicBezTo>
                    <a:pt x="5311" y="5058"/>
                    <a:pt x="5305" y="5045"/>
                    <a:pt x="5298" y="5027"/>
                  </a:cubicBezTo>
                  <a:cubicBezTo>
                    <a:pt x="5261" y="4929"/>
                    <a:pt x="5258" y="4954"/>
                    <a:pt x="5275" y="5173"/>
                  </a:cubicBezTo>
                  <a:cubicBezTo>
                    <a:pt x="5287" y="5320"/>
                    <a:pt x="5284" y="5450"/>
                    <a:pt x="5269" y="5570"/>
                  </a:cubicBezTo>
                  <a:cubicBezTo>
                    <a:pt x="5249" y="5758"/>
                    <a:pt x="5192" y="5912"/>
                    <a:pt x="5090" y="6071"/>
                  </a:cubicBezTo>
                  <a:cubicBezTo>
                    <a:pt x="5054" y="6127"/>
                    <a:pt x="4999" y="6224"/>
                    <a:pt x="4939" y="6332"/>
                  </a:cubicBezTo>
                  <a:cubicBezTo>
                    <a:pt x="4933" y="6348"/>
                    <a:pt x="4928" y="6362"/>
                    <a:pt x="4926" y="6374"/>
                  </a:cubicBezTo>
                  <a:cubicBezTo>
                    <a:pt x="4914" y="6438"/>
                    <a:pt x="4851" y="6562"/>
                    <a:pt x="4787" y="6649"/>
                  </a:cubicBezTo>
                  <a:cubicBezTo>
                    <a:pt x="4723" y="6735"/>
                    <a:pt x="4638" y="6904"/>
                    <a:pt x="4598" y="7025"/>
                  </a:cubicBezTo>
                  <a:cubicBezTo>
                    <a:pt x="4474" y="7400"/>
                    <a:pt x="4452" y="7124"/>
                    <a:pt x="4545" y="6377"/>
                  </a:cubicBezTo>
                  <a:cubicBezTo>
                    <a:pt x="4591" y="6013"/>
                    <a:pt x="4640" y="5668"/>
                    <a:pt x="4654" y="5611"/>
                  </a:cubicBezTo>
                  <a:cubicBezTo>
                    <a:pt x="4657" y="5599"/>
                    <a:pt x="4661" y="5573"/>
                    <a:pt x="4666" y="5538"/>
                  </a:cubicBezTo>
                  <a:cubicBezTo>
                    <a:pt x="4678" y="5437"/>
                    <a:pt x="4688" y="5350"/>
                    <a:pt x="4699" y="5256"/>
                  </a:cubicBezTo>
                  <a:cubicBezTo>
                    <a:pt x="4709" y="5161"/>
                    <a:pt x="4719" y="5061"/>
                    <a:pt x="4729" y="4954"/>
                  </a:cubicBezTo>
                  <a:cubicBezTo>
                    <a:pt x="4757" y="4648"/>
                    <a:pt x="4812" y="4231"/>
                    <a:pt x="4850" y="4028"/>
                  </a:cubicBezTo>
                  <a:cubicBezTo>
                    <a:pt x="4897" y="3775"/>
                    <a:pt x="4931" y="3316"/>
                    <a:pt x="4959" y="2590"/>
                  </a:cubicBezTo>
                  <a:cubicBezTo>
                    <a:pt x="4982" y="2005"/>
                    <a:pt x="5017" y="1462"/>
                    <a:pt x="5038" y="1382"/>
                  </a:cubicBezTo>
                  <a:cubicBezTo>
                    <a:pt x="5066" y="1272"/>
                    <a:pt x="5125" y="1253"/>
                    <a:pt x="5289" y="1302"/>
                  </a:cubicBezTo>
                  <a:cubicBezTo>
                    <a:pt x="5377" y="1329"/>
                    <a:pt x="5439" y="1334"/>
                    <a:pt x="5478" y="1316"/>
                  </a:cubicBezTo>
                  <a:cubicBezTo>
                    <a:pt x="5480" y="1315"/>
                    <a:pt x="5482" y="1314"/>
                    <a:pt x="5484" y="1313"/>
                  </a:cubicBezTo>
                  <a:cubicBezTo>
                    <a:pt x="5506" y="1300"/>
                    <a:pt x="5520" y="1278"/>
                    <a:pt x="5525" y="1250"/>
                  </a:cubicBezTo>
                  <a:cubicBezTo>
                    <a:pt x="5527" y="1241"/>
                    <a:pt x="5529" y="1234"/>
                    <a:pt x="5530" y="1226"/>
                  </a:cubicBezTo>
                  <a:cubicBezTo>
                    <a:pt x="5535" y="1169"/>
                    <a:pt x="5520" y="1135"/>
                    <a:pt x="5487" y="1135"/>
                  </a:cubicBezTo>
                  <a:cubicBezTo>
                    <a:pt x="5453" y="1135"/>
                    <a:pt x="5408" y="1067"/>
                    <a:pt x="5387" y="986"/>
                  </a:cubicBezTo>
                  <a:cubicBezTo>
                    <a:pt x="5386" y="983"/>
                    <a:pt x="5385" y="981"/>
                    <a:pt x="5384" y="979"/>
                  </a:cubicBezTo>
                  <a:cubicBezTo>
                    <a:pt x="5376" y="962"/>
                    <a:pt x="5369" y="947"/>
                    <a:pt x="5362" y="930"/>
                  </a:cubicBezTo>
                  <a:cubicBezTo>
                    <a:pt x="5324" y="856"/>
                    <a:pt x="5254" y="773"/>
                    <a:pt x="5183" y="724"/>
                  </a:cubicBezTo>
                  <a:cubicBezTo>
                    <a:pt x="5178" y="721"/>
                    <a:pt x="5173" y="717"/>
                    <a:pt x="5169" y="714"/>
                  </a:cubicBezTo>
                  <a:cubicBezTo>
                    <a:pt x="5156" y="707"/>
                    <a:pt x="5143" y="695"/>
                    <a:pt x="5129" y="679"/>
                  </a:cubicBezTo>
                  <a:cubicBezTo>
                    <a:pt x="5128" y="679"/>
                    <a:pt x="5127" y="680"/>
                    <a:pt x="5127" y="679"/>
                  </a:cubicBezTo>
                  <a:cubicBezTo>
                    <a:pt x="5054" y="608"/>
                    <a:pt x="4986" y="500"/>
                    <a:pt x="4962" y="411"/>
                  </a:cubicBezTo>
                  <a:cubicBezTo>
                    <a:pt x="4941" y="332"/>
                    <a:pt x="4919" y="278"/>
                    <a:pt x="4898" y="244"/>
                  </a:cubicBezTo>
                  <a:cubicBezTo>
                    <a:pt x="4874" y="216"/>
                    <a:pt x="4853" y="206"/>
                    <a:pt x="4836" y="213"/>
                  </a:cubicBezTo>
                  <a:cubicBezTo>
                    <a:pt x="4819" y="226"/>
                    <a:pt x="4803" y="256"/>
                    <a:pt x="4794" y="310"/>
                  </a:cubicBezTo>
                  <a:cubicBezTo>
                    <a:pt x="4789" y="363"/>
                    <a:pt x="4785" y="415"/>
                    <a:pt x="4781" y="467"/>
                  </a:cubicBezTo>
                  <a:cubicBezTo>
                    <a:pt x="4781" y="475"/>
                    <a:pt x="4781" y="483"/>
                    <a:pt x="4781" y="491"/>
                  </a:cubicBezTo>
                  <a:cubicBezTo>
                    <a:pt x="4781" y="647"/>
                    <a:pt x="4752" y="1077"/>
                    <a:pt x="4717" y="1445"/>
                  </a:cubicBezTo>
                  <a:cubicBezTo>
                    <a:pt x="4699" y="1639"/>
                    <a:pt x="4683" y="1873"/>
                    <a:pt x="4671" y="2092"/>
                  </a:cubicBezTo>
                  <a:cubicBezTo>
                    <a:pt x="4661" y="2289"/>
                    <a:pt x="4655" y="2469"/>
                    <a:pt x="4655" y="2590"/>
                  </a:cubicBezTo>
                  <a:cubicBezTo>
                    <a:pt x="4655" y="2651"/>
                    <a:pt x="4654" y="2702"/>
                    <a:pt x="4653" y="2750"/>
                  </a:cubicBezTo>
                  <a:cubicBezTo>
                    <a:pt x="4653" y="2752"/>
                    <a:pt x="4653" y="2755"/>
                    <a:pt x="4653" y="2757"/>
                  </a:cubicBezTo>
                  <a:cubicBezTo>
                    <a:pt x="4649" y="3063"/>
                    <a:pt x="4632" y="3138"/>
                    <a:pt x="4553" y="3293"/>
                  </a:cubicBezTo>
                  <a:lnTo>
                    <a:pt x="4452" y="3492"/>
                  </a:lnTo>
                  <a:lnTo>
                    <a:pt x="4451" y="3488"/>
                  </a:lnTo>
                  <a:lnTo>
                    <a:pt x="4447" y="3495"/>
                  </a:lnTo>
                  <a:lnTo>
                    <a:pt x="4307" y="3057"/>
                  </a:lnTo>
                  <a:lnTo>
                    <a:pt x="4262" y="2921"/>
                  </a:lnTo>
                  <a:cubicBezTo>
                    <a:pt x="4158" y="2608"/>
                    <a:pt x="4020" y="2250"/>
                    <a:pt x="3957" y="2120"/>
                  </a:cubicBezTo>
                  <a:cubicBezTo>
                    <a:pt x="3870" y="1942"/>
                    <a:pt x="3821" y="1821"/>
                    <a:pt x="3795" y="1678"/>
                  </a:cubicBezTo>
                  <a:cubicBezTo>
                    <a:pt x="3783" y="1636"/>
                    <a:pt x="3775" y="1593"/>
                    <a:pt x="3772" y="1535"/>
                  </a:cubicBezTo>
                  <a:cubicBezTo>
                    <a:pt x="3767" y="1508"/>
                    <a:pt x="3764" y="1484"/>
                    <a:pt x="3764" y="1466"/>
                  </a:cubicBezTo>
                  <a:cubicBezTo>
                    <a:pt x="3765" y="1329"/>
                    <a:pt x="3771" y="1185"/>
                    <a:pt x="3781" y="1041"/>
                  </a:cubicBezTo>
                  <a:cubicBezTo>
                    <a:pt x="3781" y="1041"/>
                    <a:pt x="3781" y="1038"/>
                    <a:pt x="3781" y="1038"/>
                  </a:cubicBezTo>
                  <a:cubicBezTo>
                    <a:pt x="3798" y="646"/>
                    <a:pt x="3823" y="468"/>
                    <a:pt x="3889" y="279"/>
                  </a:cubicBezTo>
                  <a:cubicBezTo>
                    <a:pt x="3896" y="254"/>
                    <a:pt x="3904" y="230"/>
                    <a:pt x="3913" y="209"/>
                  </a:cubicBezTo>
                  <a:lnTo>
                    <a:pt x="3936" y="150"/>
                  </a:lnTo>
                  <a:lnTo>
                    <a:pt x="3938" y="143"/>
                  </a:lnTo>
                  <a:lnTo>
                    <a:pt x="3989" y="0"/>
                  </a:lnTo>
                  <a:lnTo>
                    <a:pt x="3906" y="0"/>
                  </a:lnTo>
                  <a:close/>
                  <a:moveTo>
                    <a:pt x="20807" y="11"/>
                  </a:moveTo>
                  <a:cubicBezTo>
                    <a:pt x="20791" y="11"/>
                    <a:pt x="20777" y="19"/>
                    <a:pt x="20764" y="28"/>
                  </a:cubicBezTo>
                  <a:cubicBezTo>
                    <a:pt x="20724" y="68"/>
                    <a:pt x="20691" y="155"/>
                    <a:pt x="20667" y="286"/>
                  </a:cubicBezTo>
                  <a:cubicBezTo>
                    <a:pt x="20650" y="434"/>
                    <a:pt x="20634" y="667"/>
                    <a:pt x="20625" y="902"/>
                  </a:cubicBezTo>
                  <a:cubicBezTo>
                    <a:pt x="20624" y="930"/>
                    <a:pt x="20622" y="960"/>
                    <a:pt x="20621" y="989"/>
                  </a:cubicBezTo>
                  <a:cubicBezTo>
                    <a:pt x="20619" y="1234"/>
                    <a:pt x="20603" y="1435"/>
                    <a:pt x="20552" y="1751"/>
                  </a:cubicBezTo>
                  <a:cubicBezTo>
                    <a:pt x="20539" y="1843"/>
                    <a:pt x="20526" y="1931"/>
                    <a:pt x="20511" y="2012"/>
                  </a:cubicBezTo>
                  <a:cubicBezTo>
                    <a:pt x="20460" y="2294"/>
                    <a:pt x="20363" y="2872"/>
                    <a:pt x="20295" y="3297"/>
                  </a:cubicBezTo>
                  <a:cubicBezTo>
                    <a:pt x="20265" y="3482"/>
                    <a:pt x="20243" y="3619"/>
                    <a:pt x="20226" y="3739"/>
                  </a:cubicBezTo>
                  <a:cubicBezTo>
                    <a:pt x="20199" y="4069"/>
                    <a:pt x="20193" y="4420"/>
                    <a:pt x="20192" y="4912"/>
                  </a:cubicBezTo>
                  <a:cubicBezTo>
                    <a:pt x="20192" y="4928"/>
                    <a:pt x="20193" y="4937"/>
                    <a:pt x="20193" y="4954"/>
                  </a:cubicBezTo>
                  <a:cubicBezTo>
                    <a:pt x="20206" y="5489"/>
                    <a:pt x="20200" y="5857"/>
                    <a:pt x="20162" y="6165"/>
                  </a:cubicBezTo>
                  <a:cubicBezTo>
                    <a:pt x="20159" y="6197"/>
                    <a:pt x="20156" y="6224"/>
                    <a:pt x="20153" y="6241"/>
                  </a:cubicBezTo>
                  <a:cubicBezTo>
                    <a:pt x="20152" y="6249"/>
                    <a:pt x="20149" y="6260"/>
                    <a:pt x="20147" y="6269"/>
                  </a:cubicBezTo>
                  <a:cubicBezTo>
                    <a:pt x="20103" y="6551"/>
                    <a:pt x="20029" y="6792"/>
                    <a:pt x="19909" y="7080"/>
                  </a:cubicBezTo>
                  <a:cubicBezTo>
                    <a:pt x="19860" y="7199"/>
                    <a:pt x="19822" y="7282"/>
                    <a:pt x="19792" y="7334"/>
                  </a:cubicBezTo>
                  <a:cubicBezTo>
                    <a:pt x="19791" y="7337"/>
                    <a:pt x="19789" y="7342"/>
                    <a:pt x="19788" y="7345"/>
                  </a:cubicBezTo>
                  <a:cubicBezTo>
                    <a:pt x="19783" y="7352"/>
                    <a:pt x="19778" y="7360"/>
                    <a:pt x="19774" y="7366"/>
                  </a:cubicBezTo>
                  <a:cubicBezTo>
                    <a:pt x="19771" y="7371"/>
                    <a:pt x="19768" y="7376"/>
                    <a:pt x="19765" y="7380"/>
                  </a:cubicBezTo>
                  <a:cubicBezTo>
                    <a:pt x="19732" y="7424"/>
                    <a:pt x="19710" y="7396"/>
                    <a:pt x="19696" y="7286"/>
                  </a:cubicBezTo>
                  <a:cubicBezTo>
                    <a:pt x="19676" y="7157"/>
                    <a:pt x="19667" y="6910"/>
                    <a:pt x="19653" y="6513"/>
                  </a:cubicBezTo>
                  <a:cubicBezTo>
                    <a:pt x="19633" y="5948"/>
                    <a:pt x="19610" y="5791"/>
                    <a:pt x="19471" y="5225"/>
                  </a:cubicBezTo>
                  <a:cubicBezTo>
                    <a:pt x="19384" y="4871"/>
                    <a:pt x="19298" y="4567"/>
                    <a:pt x="19281" y="4546"/>
                  </a:cubicBezTo>
                  <a:cubicBezTo>
                    <a:pt x="19241" y="4500"/>
                    <a:pt x="19083" y="3890"/>
                    <a:pt x="18942" y="3290"/>
                  </a:cubicBezTo>
                  <a:cubicBezTo>
                    <a:pt x="18829" y="2864"/>
                    <a:pt x="18764" y="2565"/>
                    <a:pt x="18731" y="2301"/>
                  </a:cubicBezTo>
                  <a:cubicBezTo>
                    <a:pt x="18720" y="2240"/>
                    <a:pt x="18712" y="2189"/>
                    <a:pt x="18709" y="2155"/>
                  </a:cubicBezTo>
                  <a:cubicBezTo>
                    <a:pt x="18696" y="2011"/>
                    <a:pt x="18688" y="1870"/>
                    <a:pt x="18687" y="1734"/>
                  </a:cubicBezTo>
                  <a:cubicBezTo>
                    <a:pt x="18685" y="1632"/>
                    <a:pt x="18687" y="1531"/>
                    <a:pt x="18693" y="1431"/>
                  </a:cubicBezTo>
                  <a:cubicBezTo>
                    <a:pt x="18696" y="1386"/>
                    <a:pt x="18701" y="1336"/>
                    <a:pt x="18707" y="1285"/>
                  </a:cubicBezTo>
                  <a:cubicBezTo>
                    <a:pt x="18711" y="1244"/>
                    <a:pt x="18717" y="1203"/>
                    <a:pt x="18722" y="1163"/>
                  </a:cubicBezTo>
                  <a:cubicBezTo>
                    <a:pt x="18730" y="1097"/>
                    <a:pt x="18741" y="1033"/>
                    <a:pt x="18754" y="965"/>
                  </a:cubicBezTo>
                  <a:cubicBezTo>
                    <a:pt x="18756" y="954"/>
                    <a:pt x="18758" y="944"/>
                    <a:pt x="18761" y="933"/>
                  </a:cubicBezTo>
                  <a:cubicBezTo>
                    <a:pt x="18763" y="922"/>
                    <a:pt x="18766" y="910"/>
                    <a:pt x="18768" y="899"/>
                  </a:cubicBezTo>
                  <a:cubicBezTo>
                    <a:pt x="18776" y="864"/>
                    <a:pt x="18784" y="828"/>
                    <a:pt x="18793" y="794"/>
                  </a:cubicBezTo>
                  <a:cubicBezTo>
                    <a:pt x="18794" y="789"/>
                    <a:pt x="18795" y="781"/>
                    <a:pt x="18796" y="777"/>
                  </a:cubicBezTo>
                  <a:cubicBezTo>
                    <a:pt x="18802" y="755"/>
                    <a:pt x="18808" y="732"/>
                    <a:pt x="18814" y="711"/>
                  </a:cubicBezTo>
                  <a:cubicBezTo>
                    <a:pt x="18857" y="551"/>
                    <a:pt x="18911" y="387"/>
                    <a:pt x="18955" y="286"/>
                  </a:cubicBezTo>
                  <a:cubicBezTo>
                    <a:pt x="18980" y="220"/>
                    <a:pt x="19002" y="163"/>
                    <a:pt x="19015" y="136"/>
                  </a:cubicBezTo>
                  <a:cubicBezTo>
                    <a:pt x="19033" y="101"/>
                    <a:pt x="19043" y="76"/>
                    <a:pt x="19043" y="60"/>
                  </a:cubicBezTo>
                  <a:cubicBezTo>
                    <a:pt x="19038" y="52"/>
                    <a:pt x="19031" y="49"/>
                    <a:pt x="19024" y="42"/>
                  </a:cubicBezTo>
                  <a:lnTo>
                    <a:pt x="18996" y="35"/>
                  </a:lnTo>
                  <a:cubicBezTo>
                    <a:pt x="18974" y="35"/>
                    <a:pt x="18947" y="36"/>
                    <a:pt x="18906" y="42"/>
                  </a:cubicBezTo>
                  <a:cubicBezTo>
                    <a:pt x="18840" y="53"/>
                    <a:pt x="18784" y="85"/>
                    <a:pt x="18751" y="126"/>
                  </a:cubicBezTo>
                  <a:cubicBezTo>
                    <a:pt x="18740" y="151"/>
                    <a:pt x="18728" y="181"/>
                    <a:pt x="18717" y="216"/>
                  </a:cubicBezTo>
                  <a:cubicBezTo>
                    <a:pt x="18697" y="377"/>
                    <a:pt x="18648" y="570"/>
                    <a:pt x="18592" y="721"/>
                  </a:cubicBezTo>
                  <a:cubicBezTo>
                    <a:pt x="18567" y="801"/>
                    <a:pt x="18532" y="876"/>
                    <a:pt x="18496" y="923"/>
                  </a:cubicBezTo>
                  <a:cubicBezTo>
                    <a:pt x="18484" y="941"/>
                    <a:pt x="18472" y="957"/>
                    <a:pt x="18461" y="965"/>
                  </a:cubicBezTo>
                  <a:cubicBezTo>
                    <a:pt x="18454" y="969"/>
                    <a:pt x="18447" y="972"/>
                    <a:pt x="18440" y="979"/>
                  </a:cubicBezTo>
                  <a:cubicBezTo>
                    <a:pt x="18345" y="1068"/>
                    <a:pt x="18245" y="1352"/>
                    <a:pt x="18237" y="1560"/>
                  </a:cubicBezTo>
                  <a:cubicBezTo>
                    <a:pt x="18237" y="1569"/>
                    <a:pt x="18236" y="1579"/>
                    <a:pt x="18236" y="1588"/>
                  </a:cubicBezTo>
                  <a:cubicBezTo>
                    <a:pt x="18236" y="1598"/>
                    <a:pt x="18238" y="1612"/>
                    <a:pt x="18238" y="1626"/>
                  </a:cubicBezTo>
                  <a:cubicBezTo>
                    <a:pt x="18249" y="1739"/>
                    <a:pt x="18292" y="1993"/>
                    <a:pt x="18344" y="2235"/>
                  </a:cubicBezTo>
                  <a:cubicBezTo>
                    <a:pt x="18493" y="2939"/>
                    <a:pt x="18567" y="3446"/>
                    <a:pt x="18633" y="4223"/>
                  </a:cubicBezTo>
                  <a:cubicBezTo>
                    <a:pt x="18651" y="4434"/>
                    <a:pt x="18667" y="4613"/>
                    <a:pt x="18683" y="4769"/>
                  </a:cubicBezTo>
                  <a:cubicBezTo>
                    <a:pt x="18683" y="4770"/>
                    <a:pt x="18683" y="4771"/>
                    <a:pt x="18683" y="4773"/>
                  </a:cubicBezTo>
                  <a:cubicBezTo>
                    <a:pt x="18716" y="5055"/>
                    <a:pt x="18746" y="5260"/>
                    <a:pt x="18785" y="5448"/>
                  </a:cubicBezTo>
                  <a:cubicBezTo>
                    <a:pt x="18795" y="5493"/>
                    <a:pt x="18806" y="5539"/>
                    <a:pt x="18817" y="5584"/>
                  </a:cubicBezTo>
                  <a:cubicBezTo>
                    <a:pt x="18820" y="5597"/>
                    <a:pt x="18823" y="5609"/>
                    <a:pt x="18826" y="5622"/>
                  </a:cubicBezTo>
                  <a:cubicBezTo>
                    <a:pt x="18840" y="5678"/>
                    <a:pt x="18855" y="5736"/>
                    <a:pt x="18871" y="5796"/>
                  </a:cubicBezTo>
                  <a:cubicBezTo>
                    <a:pt x="18889" y="5861"/>
                    <a:pt x="18910" y="5928"/>
                    <a:pt x="18932" y="6001"/>
                  </a:cubicBezTo>
                  <a:lnTo>
                    <a:pt x="19079" y="6496"/>
                  </a:lnTo>
                  <a:lnTo>
                    <a:pt x="19079" y="6809"/>
                  </a:lnTo>
                  <a:cubicBezTo>
                    <a:pt x="19102" y="7170"/>
                    <a:pt x="19093" y="7664"/>
                    <a:pt x="19063" y="8511"/>
                  </a:cubicBezTo>
                  <a:cubicBezTo>
                    <a:pt x="19063" y="8512"/>
                    <a:pt x="19063" y="8513"/>
                    <a:pt x="19063" y="8514"/>
                  </a:cubicBezTo>
                  <a:cubicBezTo>
                    <a:pt x="19059" y="8725"/>
                    <a:pt x="19054" y="8929"/>
                    <a:pt x="19050" y="9110"/>
                  </a:cubicBezTo>
                  <a:cubicBezTo>
                    <a:pt x="19042" y="9406"/>
                    <a:pt x="19039" y="9648"/>
                    <a:pt x="19039" y="9865"/>
                  </a:cubicBezTo>
                  <a:cubicBezTo>
                    <a:pt x="19043" y="10058"/>
                    <a:pt x="19051" y="10249"/>
                    <a:pt x="19064" y="10481"/>
                  </a:cubicBezTo>
                  <a:cubicBezTo>
                    <a:pt x="19081" y="10804"/>
                    <a:pt x="19094" y="11128"/>
                    <a:pt x="19103" y="11435"/>
                  </a:cubicBezTo>
                  <a:cubicBezTo>
                    <a:pt x="19130" y="12050"/>
                    <a:pt x="19132" y="12632"/>
                    <a:pt x="19108" y="12942"/>
                  </a:cubicBezTo>
                  <a:cubicBezTo>
                    <a:pt x="19104" y="13003"/>
                    <a:pt x="19098" y="13050"/>
                    <a:pt x="19093" y="13085"/>
                  </a:cubicBezTo>
                  <a:lnTo>
                    <a:pt x="19054" y="13318"/>
                  </a:lnTo>
                  <a:lnTo>
                    <a:pt x="19034" y="13234"/>
                  </a:lnTo>
                  <a:cubicBezTo>
                    <a:pt x="19033" y="13234"/>
                    <a:pt x="19033" y="13232"/>
                    <a:pt x="19033" y="13231"/>
                  </a:cubicBezTo>
                  <a:cubicBezTo>
                    <a:pt x="19021" y="13220"/>
                    <a:pt x="19009" y="13174"/>
                    <a:pt x="18998" y="13095"/>
                  </a:cubicBezTo>
                  <a:lnTo>
                    <a:pt x="18995" y="13081"/>
                  </a:lnTo>
                  <a:cubicBezTo>
                    <a:pt x="18954" y="12917"/>
                    <a:pt x="18936" y="12680"/>
                    <a:pt x="18936" y="12305"/>
                  </a:cubicBezTo>
                  <a:cubicBezTo>
                    <a:pt x="18936" y="12242"/>
                    <a:pt x="18934" y="12162"/>
                    <a:pt x="18933" y="12079"/>
                  </a:cubicBezTo>
                  <a:cubicBezTo>
                    <a:pt x="18924" y="11871"/>
                    <a:pt x="18915" y="11625"/>
                    <a:pt x="18905" y="11351"/>
                  </a:cubicBezTo>
                  <a:cubicBezTo>
                    <a:pt x="18899" y="11240"/>
                    <a:pt x="18892" y="11132"/>
                    <a:pt x="18885" y="11034"/>
                  </a:cubicBezTo>
                  <a:cubicBezTo>
                    <a:pt x="18839" y="10367"/>
                    <a:pt x="18839" y="10278"/>
                    <a:pt x="18885" y="9976"/>
                  </a:cubicBezTo>
                  <a:cubicBezTo>
                    <a:pt x="18903" y="9862"/>
                    <a:pt x="18915" y="9769"/>
                    <a:pt x="18923" y="9698"/>
                  </a:cubicBezTo>
                  <a:cubicBezTo>
                    <a:pt x="18923" y="9691"/>
                    <a:pt x="18925" y="9683"/>
                    <a:pt x="18925" y="9677"/>
                  </a:cubicBezTo>
                  <a:cubicBezTo>
                    <a:pt x="18927" y="9653"/>
                    <a:pt x="18928" y="9631"/>
                    <a:pt x="18928" y="9611"/>
                  </a:cubicBezTo>
                  <a:cubicBezTo>
                    <a:pt x="18929" y="9598"/>
                    <a:pt x="18928" y="9587"/>
                    <a:pt x="18928" y="9576"/>
                  </a:cubicBezTo>
                  <a:cubicBezTo>
                    <a:pt x="18928" y="9567"/>
                    <a:pt x="18929" y="9559"/>
                    <a:pt x="18928" y="9552"/>
                  </a:cubicBezTo>
                  <a:cubicBezTo>
                    <a:pt x="18928" y="9541"/>
                    <a:pt x="18926" y="9531"/>
                    <a:pt x="18925" y="9524"/>
                  </a:cubicBezTo>
                  <a:cubicBezTo>
                    <a:pt x="18914" y="9520"/>
                    <a:pt x="18892" y="9569"/>
                    <a:pt x="18858" y="9670"/>
                  </a:cubicBezTo>
                  <a:cubicBezTo>
                    <a:pt x="18841" y="9723"/>
                    <a:pt x="18825" y="9764"/>
                    <a:pt x="18810" y="9792"/>
                  </a:cubicBezTo>
                  <a:cubicBezTo>
                    <a:pt x="18799" y="9819"/>
                    <a:pt x="18788" y="9838"/>
                    <a:pt x="18778" y="9847"/>
                  </a:cubicBezTo>
                  <a:cubicBezTo>
                    <a:pt x="18777" y="9849"/>
                    <a:pt x="18776" y="9847"/>
                    <a:pt x="18775" y="9847"/>
                  </a:cubicBezTo>
                  <a:cubicBezTo>
                    <a:pt x="18771" y="9850"/>
                    <a:pt x="18768" y="9855"/>
                    <a:pt x="18765" y="9854"/>
                  </a:cubicBezTo>
                  <a:cubicBezTo>
                    <a:pt x="18764" y="9854"/>
                    <a:pt x="18762" y="9851"/>
                    <a:pt x="18761" y="9851"/>
                  </a:cubicBezTo>
                  <a:cubicBezTo>
                    <a:pt x="18757" y="9850"/>
                    <a:pt x="18753" y="9847"/>
                    <a:pt x="18750" y="9841"/>
                  </a:cubicBezTo>
                  <a:cubicBezTo>
                    <a:pt x="18746" y="9832"/>
                    <a:pt x="18742" y="9821"/>
                    <a:pt x="18738" y="9809"/>
                  </a:cubicBezTo>
                  <a:cubicBezTo>
                    <a:pt x="18737" y="9806"/>
                    <a:pt x="18737" y="9803"/>
                    <a:pt x="18736" y="9799"/>
                  </a:cubicBezTo>
                  <a:cubicBezTo>
                    <a:pt x="18733" y="9788"/>
                    <a:pt x="18731" y="9777"/>
                    <a:pt x="18728" y="9764"/>
                  </a:cubicBezTo>
                  <a:cubicBezTo>
                    <a:pt x="18728" y="9763"/>
                    <a:pt x="18727" y="9761"/>
                    <a:pt x="18727" y="9760"/>
                  </a:cubicBezTo>
                  <a:cubicBezTo>
                    <a:pt x="18726" y="9754"/>
                    <a:pt x="18726" y="9747"/>
                    <a:pt x="18725" y="9740"/>
                  </a:cubicBezTo>
                  <a:cubicBezTo>
                    <a:pt x="18724" y="9734"/>
                    <a:pt x="18723" y="9729"/>
                    <a:pt x="18722" y="9722"/>
                  </a:cubicBezTo>
                  <a:cubicBezTo>
                    <a:pt x="18716" y="9670"/>
                    <a:pt x="18714" y="9610"/>
                    <a:pt x="18714" y="9545"/>
                  </a:cubicBezTo>
                  <a:cubicBezTo>
                    <a:pt x="18714" y="9522"/>
                    <a:pt x="18713" y="9498"/>
                    <a:pt x="18713" y="9472"/>
                  </a:cubicBezTo>
                  <a:cubicBezTo>
                    <a:pt x="18713" y="9298"/>
                    <a:pt x="18735" y="9147"/>
                    <a:pt x="18774" y="9043"/>
                  </a:cubicBezTo>
                  <a:cubicBezTo>
                    <a:pt x="18775" y="9037"/>
                    <a:pt x="18777" y="9032"/>
                    <a:pt x="18779" y="9026"/>
                  </a:cubicBezTo>
                  <a:cubicBezTo>
                    <a:pt x="18784" y="9012"/>
                    <a:pt x="18789" y="9001"/>
                    <a:pt x="18794" y="8991"/>
                  </a:cubicBezTo>
                  <a:cubicBezTo>
                    <a:pt x="18794" y="8991"/>
                    <a:pt x="18794" y="8988"/>
                    <a:pt x="18794" y="8988"/>
                  </a:cubicBezTo>
                  <a:cubicBezTo>
                    <a:pt x="18795" y="8986"/>
                    <a:pt x="18796" y="8982"/>
                    <a:pt x="18797" y="8981"/>
                  </a:cubicBezTo>
                  <a:cubicBezTo>
                    <a:pt x="18840" y="8880"/>
                    <a:pt x="18840" y="8855"/>
                    <a:pt x="18799" y="8855"/>
                  </a:cubicBezTo>
                  <a:cubicBezTo>
                    <a:pt x="18769" y="8855"/>
                    <a:pt x="18718" y="8943"/>
                    <a:pt x="18683" y="9054"/>
                  </a:cubicBezTo>
                  <a:cubicBezTo>
                    <a:pt x="18677" y="9074"/>
                    <a:pt x="18671" y="9094"/>
                    <a:pt x="18666" y="9113"/>
                  </a:cubicBezTo>
                  <a:cubicBezTo>
                    <a:pt x="18654" y="9255"/>
                    <a:pt x="18644" y="9543"/>
                    <a:pt x="18636" y="9941"/>
                  </a:cubicBezTo>
                  <a:cubicBezTo>
                    <a:pt x="18637" y="9981"/>
                    <a:pt x="18637" y="10016"/>
                    <a:pt x="18638" y="10060"/>
                  </a:cubicBezTo>
                  <a:cubicBezTo>
                    <a:pt x="18638" y="10072"/>
                    <a:pt x="18639" y="10082"/>
                    <a:pt x="18639" y="10095"/>
                  </a:cubicBezTo>
                  <a:cubicBezTo>
                    <a:pt x="18639" y="10100"/>
                    <a:pt x="18639" y="10107"/>
                    <a:pt x="18639" y="10112"/>
                  </a:cubicBezTo>
                  <a:cubicBezTo>
                    <a:pt x="18649" y="10582"/>
                    <a:pt x="18642" y="11289"/>
                    <a:pt x="18623" y="11685"/>
                  </a:cubicBezTo>
                  <a:cubicBezTo>
                    <a:pt x="18620" y="11749"/>
                    <a:pt x="18618" y="11798"/>
                    <a:pt x="18616" y="11852"/>
                  </a:cubicBezTo>
                  <a:cubicBezTo>
                    <a:pt x="18614" y="12012"/>
                    <a:pt x="18611" y="12337"/>
                    <a:pt x="18610" y="12406"/>
                  </a:cubicBezTo>
                  <a:cubicBezTo>
                    <a:pt x="18609" y="12498"/>
                    <a:pt x="18616" y="12665"/>
                    <a:pt x="18629" y="12869"/>
                  </a:cubicBezTo>
                  <a:cubicBezTo>
                    <a:pt x="18661" y="13311"/>
                    <a:pt x="18727" y="13993"/>
                    <a:pt x="18850" y="15274"/>
                  </a:cubicBezTo>
                  <a:cubicBezTo>
                    <a:pt x="18978" y="16613"/>
                    <a:pt x="19029" y="17120"/>
                    <a:pt x="19083" y="17411"/>
                  </a:cubicBezTo>
                  <a:cubicBezTo>
                    <a:pt x="19110" y="17533"/>
                    <a:pt x="19140" y="17640"/>
                    <a:pt x="19184" y="17770"/>
                  </a:cubicBezTo>
                  <a:cubicBezTo>
                    <a:pt x="19205" y="17833"/>
                    <a:pt x="19222" y="17889"/>
                    <a:pt x="19238" y="17940"/>
                  </a:cubicBezTo>
                  <a:cubicBezTo>
                    <a:pt x="19263" y="18013"/>
                    <a:pt x="19282" y="18074"/>
                    <a:pt x="19289" y="18118"/>
                  </a:cubicBezTo>
                  <a:cubicBezTo>
                    <a:pt x="19307" y="18192"/>
                    <a:pt x="19311" y="18246"/>
                    <a:pt x="19304" y="18292"/>
                  </a:cubicBezTo>
                  <a:cubicBezTo>
                    <a:pt x="19304" y="18308"/>
                    <a:pt x="19302" y="18323"/>
                    <a:pt x="19299" y="18337"/>
                  </a:cubicBezTo>
                  <a:cubicBezTo>
                    <a:pt x="19284" y="18415"/>
                    <a:pt x="19276" y="18561"/>
                    <a:pt x="19281" y="18664"/>
                  </a:cubicBezTo>
                  <a:cubicBezTo>
                    <a:pt x="19284" y="18726"/>
                    <a:pt x="19280" y="18782"/>
                    <a:pt x="19269" y="18824"/>
                  </a:cubicBezTo>
                  <a:cubicBezTo>
                    <a:pt x="19262" y="18879"/>
                    <a:pt x="19247" y="18917"/>
                    <a:pt x="19226" y="18932"/>
                  </a:cubicBezTo>
                  <a:cubicBezTo>
                    <a:pt x="19197" y="19015"/>
                    <a:pt x="19196" y="19090"/>
                    <a:pt x="19217" y="19218"/>
                  </a:cubicBezTo>
                  <a:cubicBezTo>
                    <a:pt x="19239" y="19348"/>
                    <a:pt x="19238" y="19553"/>
                    <a:pt x="19213" y="19851"/>
                  </a:cubicBezTo>
                  <a:cubicBezTo>
                    <a:pt x="19207" y="19929"/>
                    <a:pt x="19202" y="20004"/>
                    <a:pt x="19199" y="20074"/>
                  </a:cubicBezTo>
                  <a:cubicBezTo>
                    <a:pt x="19198" y="20251"/>
                    <a:pt x="19204" y="20402"/>
                    <a:pt x="19218" y="20537"/>
                  </a:cubicBezTo>
                  <a:cubicBezTo>
                    <a:pt x="19245" y="20727"/>
                    <a:pt x="19297" y="20896"/>
                    <a:pt x="19379" y="21073"/>
                  </a:cubicBezTo>
                  <a:cubicBezTo>
                    <a:pt x="19617" y="21593"/>
                    <a:pt x="19890" y="21193"/>
                    <a:pt x="19890" y="20321"/>
                  </a:cubicBezTo>
                  <a:cubicBezTo>
                    <a:pt x="19890" y="20179"/>
                    <a:pt x="19912" y="19925"/>
                    <a:pt x="19938" y="19757"/>
                  </a:cubicBezTo>
                  <a:cubicBezTo>
                    <a:pt x="19975" y="19529"/>
                    <a:pt x="19979" y="19403"/>
                    <a:pt x="19953" y="19249"/>
                  </a:cubicBezTo>
                  <a:cubicBezTo>
                    <a:pt x="19935" y="19136"/>
                    <a:pt x="19914" y="18858"/>
                    <a:pt x="19907" y="18633"/>
                  </a:cubicBezTo>
                  <a:cubicBezTo>
                    <a:pt x="19898" y="18343"/>
                    <a:pt x="19889" y="18187"/>
                    <a:pt x="19865" y="18107"/>
                  </a:cubicBezTo>
                  <a:cubicBezTo>
                    <a:pt x="19850" y="18073"/>
                    <a:pt x="19832" y="18050"/>
                    <a:pt x="19811" y="18038"/>
                  </a:cubicBezTo>
                  <a:cubicBezTo>
                    <a:pt x="19795" y="18033"/>
                    <a:pt x="19777" y="18036"/>
                    <a:pt x="19755" y="18041"/>
                  </a:cubicBezTo>
                  <a:cubicBezTo>
                    <a:pt x="19726" y="18049"/>
                    <a:pt x="19702" y="18045"/>
                    <a:pt x="19685" y="18031"/>
                  </a:cubicBezTo>
                  <a:cubicBezTo>
                    <a:pt x="19625" y="17986"/>
                    <a:pt x="19636" y="17784"/>
                    <a:pt x="19716" y="17418"/>
                  </a:cubicBezTo>
                  <a:cubicBezTo>
                    <a:pt x="19737" y="17311"/>
                    <a:pt x="19761" y="17195"/>
                    <a:pt x="19793" y="17053"/>
                  </a:cubicBezTo>
                  <a:cubicBezTo>
                    <a:pt x="19978" y="16233"/>
                    <a:pt x="20012" y="15912"/>
                    <a:pt x="20039" y="14721"/>
                  </a:cubicBezTo>
                  <a:cubicBezTo>
                    <a:pt x="20044" y="14517"/>
                    <a:pt x="20049" y="14349"/>
                    <a:pt x="20057" y="14198"/>
                  </a:cubicBezTo>
                  <a:cubicBezTo>
                    <a:pt x="20060" y="14078"/>
                    <a:pt x="20065" y="13975"/>
                    <a:pt x="20067" y="13930"/>
                  </a:cubicBezTo>
                  <a:cubicBezTo>
                    <a:pt x="20069" y="13899"/>
                    <a:pt x="20079" y="13843"/>
                    <a:pt x="20094" y="13770"/>
                  </a:cubicBezTo>
                  <a:cubicBezTo>
                    <a:pt x="20106" y="13683"/>
                    <a:pt x="20119" y="13596"/>
                    <a:pt x="20136" y="13509"/>
                  </a:cubicBezTo>
                  <a:cubicBezTo>
                    <a:pt x="20169" y="13336"/>
                    <a:pt x="20215" y="13164"/>
                    <a:pt x="20277" y="12959"/>
                  </a:cubicBezTo>
                  <a:cubicBezTo>
                    <a:pt x="20312" y="12841"/>
                    <a:pt x="20352" y="12708"/>
                    <a:pt x="20398" y="12559"/>
                  </a:cubicBezTo>
                  <a:cubicBezTo>
                    <a:pt x="20643" y="11775"/>
                    <a:pt x="20901" y="10334"/>
                    <a:pt x="20826" y="10203"/>
                  </a:cubicBezTo>
                  <a:cubicBezTo>
                    <a:pt x="20812" y="10227"/>
                    <a:pt x="20795" y="10292"/>
                    <a:pt x="20782" y="10377"/>
                  </a:cubicBezTo>
                  <a:cubicBezTo>
                    <a:pt x="20781" y="10394"/>
                    <a:pt x="20781" y="10410"/>
                    <a:pt x="20781" y="10429"/>
                  </a:cubicBezTo>
                  <a:cubicBezTo>
                    <a:pt x="20781" y="10897"/>
                    <a:pt x="20639" y="11085"/>
                    <a:pt x="20593" y="10679"/>
                  </a:cubicBezTo>
                  <a:cubicBezTo>
                    <a:pt x="20585" y="10614"/>
                    <a:pt x="20580" y="10574"/>
                    <a:pt x="20576" y="10551"/>
                  </a:cubicBezTo>
                  <a:cubicBezTo>
                    <a:pt x="20567" y="10585"/>
                    <a:pt x="20560" y="10622"/>
                    <a:pt x="20553" y="10662"/>
                  </a:cubicBezTo>
                  <a:cubicBezTo>
                    <a:pt x="20550" y="10697"/>
                    <a:pt x="20548" y="10726"/>
                    <a:pt x="20544" y="10777"/>
                  </a:cubicBezTo>
                  <a:cubicBezTo>
                    <a:pt x="20541" y="10826"/>
                    <a:pt x="20534" y="10881"/>
                    <a:pt x="20525" y="10937"/>
                  </a:cubicBezTo>
                  <a:cubicBezTo>
                    <a:pt x="20522" y="11005"/>
                    <a:pt x="20496" y="11131"/>
                    <a:pt x="20455" y="11268"/>
                  </a:cubicBezTo>
                  <a:cubicBezTo>
                    <a:pt x="20435" y="11341"/>
                    <a:pt x="20413" y="11412"/>
                    <a:pt x="20389" y="11480"/>
                  </a:cubicBezTo>
                  <a:cubicBezTo>
                    <a:pt x="20315" y="11685"/>
                    <a:pt x="20209" y="11999"/>
                    <a:pt x="20152" y="12176"/>
                  </a:cubicBezTo>
                  <a:cubicBezTo>
                    <a:pt x="20123" y="12269"/>
                    <a:pt x="20095" y="12338"/>
                    <a:pt x="20076" y="12378"/>
                  </a:cubicBezTo>
                  <a:cubicBezTo>
                    <a:pt x="20058" y="12418"/>
                    <a:pt x="20047" y="12431"/>
                    <a:pt x="20046" y="12402"/>
                  </a:cubicBezTo>
                  <a:cubicBezTo>
                    <a:pt x="20046" y="12402"/>
                    <a:pt x="20046" y="12399"/>
                    <a:pt x="20046" y="12399"/>
                  </a:cubicBezTo>
                  <a:cubicBezTo>
                    <a:pt x="20046" y="12398"/>
                    <a:pt x="20046" y="12396"/>
                    <a:pt x="20046" y="12395"/>
                  </a:cubicBezTo>
                  <a:cubicBezTo>
                    <a:pt x="20039" y="12171"/>
                    <a:pt x="20041" y="11802"/>
                    <a:pt x="20048" y="11435"/>
                  </a:cubicBezTo>
                  <a:cubicBezTo>
                    <a:pt x="20048" y="11373"/>
                    <a:pt x="20049" y="11312"/>
                    <a:pt x="20050" y="11257"/>
                  </a:cubicBezTo>
                  <a:cubicBezTo>
                    <a:pt x="20052" y="11008"/>
                    <a:pt x="20059" y="10817"/>
                    <a:pt x="20074" y="10627"/>
                  </a:cubicBezTo>
                  <a:cubicBezTo>
                    <a:pt x="20081" y="10488"/>
                    <a:pt x="20088" y="10380"/>
                    <a:pt x="20095" y="10342"/>
                  </a:cubicBezTo>
                  <a:cubicBezTo>
                    <a:pt x="20101" y="10314"/>
                    <a:pt x="20109" y="10265"/>
                    <a:pt x="20119" y="10203"/>
                  </a:cubicBezTo>
                  <a:cubicBezTo>
                    <a:pt x="20139" y="10028"/>
                    <a:pt x="20164" y="9836"/>
                    <a:pt x="20200" y="9576"/>
                  </a:cubicBezTo>
                  <a:cubicBezTo>
                    <a:pt x="20237" y="9301"/>
                    <a:pt x="20278" y="9024"/>
                    <a:pt x="20316" y="8786"/>
                  </a:cubicBezTo>
                  <a:cubicBezTo>
                    <a:pt x="20340" y="8626"/>
                    <a:pt x="20365" y="8480"/>
                    <a:pt x="20385" y="8375"/>
                  </a:cubicBezTo>
                  <a:cubicBezTo>
                    <a:pt x="20400" y="8298"/>
                    <a:pt x="20411" y="8234"/>
                    <a:pt x="20421" y="8198"/>
                  </a:cubicBezTo>
                  <a:cubicBezTo>
                    <a:pt x="20435" y="8141"/>
                    <a:pt x="20448" y="8087"/>
                    <a:pt x="20461" y="8034"/>
                  </a:cubicBezTo>
                  <a:cubicBezTo>
                    <a:pt x="20469" y="7993"/>
                    <a:pt x="20478" y="7957"/>
                    <a:pt x="20485" y="7923"/>
                  </a:cubicBezTo>
                  <a:cubicBezTo>
                    <a:pt x="20564" y="7541"/>
                    <a:pt x="20594" y="7169"/>
                    <a:pt x="20622" y="6367"/>
                  </a:cubicBezTo>
                  <a:cubicBezTo>
                    <a:pt x="20640" y="5838"/>
                    <a:pt x="20676" y="4990"/>
                    <a:pt x="20701" y="4480"/>
                  </a:cubicBezTo>
                  <a:cubicBezTo>
                    <a:pt x="20726" y="3971"/>
                    <a:pt x="20762" y="3228"/>
                    <a:pt x="20781" y="2830"/>
                  </a:cubicBezTo>
                  <a:cubicBezTo>
                    <a:pt x="20805" y="2319"/>
                    <a:pt x="20851" y="1891"/>
                    <a:pt x="20915" y="1563"/>
                  </a:cubicBezTo>
                  <a:cubicBezTo>
                    <a:pt x="20943" y="1404"/>
                    <a:pt x="20974" y="1279"/>
                    <a:pt x="21010" y="1184"/>
                  </a:cubicBezTo>
                  <a:cubicBezTo>
                    <a:pt x="21023" y="1143"/>
                    <a:pt x="21038" y="1110"/>
                    <a:pt x="21053" y="1080"/>
                  </a:cubicBezTo>
                  <a:cubicBezTo>
                    <a:pt x="21124" y="915"/>
                    <a:pt x="21179" y="884"/>
                    <a:pt x="21356" y="905"/>
                  </a:cubicBezTo>
                  <a:cubicBezTo>
                    <a:pt x="21391" y="910"/>
                    <a:pt x="21418" y="909"/>
                    <a:pt x="21444" y="909"/>
                  </a:cubicBezTo>
                  <a:cubicBezTo>
                    <a:pt x="21457" y="908"/>
                    <a:pt x="21467" y="904"/>
                    <a:pt x="21479" y="902"/>
                  </a:cubicBezTo>
                  <a:cubicBezTo>
                    <a:pt x="21508" y="896"/>
                    <a:pt x="21535" y="890"/>
                    <a:pt x="21553" y="878"/>
                  </a:cubicBezTo>
                  <a:cubicBezTo>
                    <a:pt x="21569" y="858"/>
                    <a:pt x="21576" y="830"/>
                    <a:pt x="21576" y="791"/>
                  </a:cubicBezTo>
                  <a:cubicBezTo>
                    <a:pt x="21576" y="615"/>
                    <a:pt x="21367" y="352"/>
                    <a:pt x="21210" y="314"/>
                  </a:cubicBezTo>
                  <a:cubicBezTo>
                    <a:pt x="21205" y="313"/>
                    <a:pt x="21201" y="311"/>
                    <a:pt x="21197" y="310"/>
                  </a:cubicBezTo>
                  <a:cubicBezTo>
                    <a:pt x="21196" y="310"/>
                    <a:pt x="21195" y="310"/>
                    <a:pt x="21195" y="310"/>
                  </a:cubicBezTo>
                  <a:cubicBezTo>
                    <a:pt x="21189" y="310"/>
                    <a:pt x="21183" y="308"/>
                    <a:pt x="21177" y="307"/>
                  </a:cubicBezTo>
                  <a:cubicBezTo>
                    <a:pt x="21173" y="307"/>
                    <a:pt x="21169" y="307"/>
                    <a:pt x="21164" y="307"/>
                  </a:cubicBezTo>
                  <a:cubicBezTo>
                    <a:pt x="21097" y="297"/>
                    <a:pt x="21013" y="233"/>
                    <a:pt x="20972" y="157"/>
                  </a:cubicBezTo>
                  <a:cubicBezTo>
                    <a:pt x="20959" y="133"/>
                    <a:pt x="20945" y="113"/>
                    <a:pt x="20931" y="94"/>
                  </a:cubicBezTo>
                  <a:cubicBezTo>
                    <a:pt x="20905" y="60"/>
                    <a:pt x="20877" y="34"/>
                    <a:pt x="20851" y="21"/>
                  </a:cubicBezTo>
                  <a:cubicBezTo>
                    <a:pt x="20850" y="21"/>
                    <a:pt x="20849" y="22"/>
                    <a:pt x="20849" y="21"/>
                  </a:cubicBezTo>
                  <a:cubicBezTo>
                    <a:pt x="20843" y="19"/>
                    <a:pt x="20837" y="19"/>
                    <a:pt x="20831" y="18"/>
                  </a:cubicBezTo>
                  <a:cubicBezTo>
                    <a:pt x="20823" y="16"/>
                    <a:pt x="20815" y="11"/>
                    <a:pt x="20807" y="11"/>
                  </a:cubicBezTo>
                  <a:close/>
                  <a:moveTo>
                    <a:pt x="13140" y="18"/>
                  </a:moveTo>
                  <a:cubicBezTo>
                    <a:pt x="13133" y="18"/>
                    <a:pt x="13126" y="19"/>
                    <a:pt x="13120" y="21"/>
                  </a:cubicBezTo>
                  <a:cubicBezTo>
                    <a:pt x="13065" y="42"/>
                    <a:pt x="13034" y="123"/>
                    <a:pt x="13026" y="300"/>
                  </a:cubicBezTo>
                  <a:cubicBezTo>
                    <a:pt x="13026" y="301"/>
                    <a:pt x="13026" y="302"/>
                    <a:pt x="13026" y="303"/>
                  </a:cubicBezTo>
                  <a:cubicBezTo>
                    <a:pt x="13028" y="473"/>
                    <a:pt x="13044" y="762"/>
                    <a:pt x="13067" y="1048"/>
                  </a:cubicBezTo>
                  <a:cubicBezTo>
                    <a:pt x="13113" y="1626"/>
                    <a:pt x="13119" y="1960"/>
                    <a:pt x="13101" y="2872"/>
                  </a:cubicBezTo>
                  <a:cubicBezTo>
                    <a:pt x="13085" y="3651"/>
                    <a:pt x="13090" y="4120"/>
                    <a:pt x="13117" y="4414"/>
                  </a:cubicBezTo>
                  <a:cubicBezTo>
                    <a:pt x="13150" y="4767"/>
                    <a:pt x="13147" y="4970"/>
                    <a:pt x="13100" y="5674"/>
                  </a:cubicBezTo>
                  <a:cubicBezTo>
                    <a:pt x="13082" y="5936"/>
                    <a:pt x="13071" y="6184"/>
                    <a:pt x="13064" y="6405"/>
                  </a:cubicBezTo>
                  <a:cubicBezTo>
                    <a:pt x="13064" y="6421"/>
                    <a:pt x="13064" y="6434"/>
                    <a:pt x="13063" y="6450"/>
                  </a:cubicBezTo>
                  <a:cubicBezTo>
                    <a:pt x="13058" y="6663"/>
                    <a:pt x="13058" y="6851"/>
                    <a:pt x="13064" y="7000"/>
                  </a:cubicBezTo>
                  <a:cubicBezTo>
                    <a:pt x="13081" y="7411"/>
                    <a:pt x="13069" y="7593"/>
                    <a:pt x="12988" y="8145"/>
                  </a:cubicBezTo>
                  <a:cubicBezTo>
                    <a:pt x="12885" y="8849"/>
                    <a:pt x="12869" y="9382"/>
                    <a:pt x="12926" y="10178"/>
                  </a:cubicBezTo>
                  <a:cubicBezTo>
                    <a:pt x="12954" y="10576"/>
                    <a:pt x="12949" y="10675"/>
                    <a:pt x="12880" y="11055"/>
                  </a:cubicBezTo>
                  <a:cubicBezTo>
                    <a:pt x="12813" y="11423"/>
                    <a:pt x="12797" y="11716"/>
                    <a:pt x="12763" y="13078"/>
                  </a:cubicBezTo>
                  <a:cubicBezTo>
                    <a:pt x="12742" y="13914"/>
                    <a:pt x="12732" y="14704"/>
                    <a:pt x="12741" y="14898"/>
                  </a:cubicBezTo>
                  <a:cubicBezTo>
                    <a:pt x="12745" y="14943"/>
                    <a:pt x="12750" y="14986"/>
                    <a:pt x="12755" y="15030"/>
                  </a:cubicBezTo>
                  <a:cubicBezTo>
                    <a:pt x="12779" y="15206"/>
                    <a:pt x="12833" y="15494"/>
                    <a:pt x="12890" y="15744"/>
                  </a:cubicBezTo>
                  <a:cubicBezTo>
                    <a:pt x="13035" y="16370"/>
                    <a:pt x="13048" y="16647"/>
                    <a:pt x="12966" y="17394"/>
                  </a:cubicBezTo>
                  <a:cubicBezTo>
                    <a:pt x="12943" y="17599"/>
                    <a:pt x="12931" y="17732"/>
                    <a:pt x="12929" y="17846"/>
                  </a:cubicBezTo>
                  <a:cubicBezTo>
                    <a:pt x="12929" y="17854"/>
                    <a:pt x="12929" y="17860"/>
                    <a:pt x="12929" y="17867"/>
                  </a:cubicBezTo>
                  <a:cubicBezTo>
                    <a:pt x="12928" y="17978"/>
                    <a:pt x="12938" y="18078"/>
                    <a:pt x="12956" y="18219"/>
                  </a:cubicBezTo>
                  <a:cubicBezTo>
                    <a:pt x="12980" y="18404"/>
                    <a:pt x="13043" y="18641"/>
                    <a:pt x="13097" y="18748"/>
                  </a:cubicBezTo>
                  <a:cubicBezTo>
                    <a:pt x="13209" y="18968"/>
                    <a:pt x="13428" y="19005"/>
                    <a:pt x="13502" y="18814"/>
                  </a:cubicBezTo>
                  <a:cubicBezTo>
                    <a:pt x="13627" y="18489"/>
                    <a:pt x="13752" y="17353"/>
                    <a:pt x="13727" y="16757"/>
                  </a:cubicBezTo>
                  <a:cubicBezTo>
                    <a:pt x="13707" y="16254"/>
                    <a:pt x="13680" y="16167"/>
                    <a:pt x="13538" y="16165"/>
                  </a:cubicBezTo>
                  <a:cubicBezTo>
                    <a:pt x="13398" y="16163"/>
                    <a:pt x="13388" y="16046"/>
                    <a:pt x="13491" y="15584"/>
                  </a:cubicBezTo>
                  <a:cubicBezTo>
                    <a:pt x="13593" y="15126"/>
                    <a:pt x="13635" y="14795"/>
                    <a:pt x="13649" y="14111"/>
                  </a:cubicBezTo>
                  <a:lnTo>
                    <a:pt x="13654" y="13607"/>
                  </a:lnTo>
                  <a:cubicBezTo>
                    <a:pt x="13655" y="13502"/>
                    <a:pt x="13656" y="13399"/>
                    <a:pt x="13655" y="13280"/>
                  </a:cubicBezTo>
                  <a:cubicBezTo>
                    <a:pt x="13656" y="12617"/>
                    <a:pt x="13665" y="11787"/>
                    <a:pt x="13676" y="11435"/>
                  </a:cubicBezTo>
                  <a:cubicBezTo>
                    <a:pt x="13694" y="10868"/>
                    <a:pt x="13706" y="10780"/>
                    <a:pt x="13779" y="10690"/>
                  </a:cubicBezTo>
                  <a:cubicBezTo>
                    <a:pt x="13810" y="10652"/>
                    <a:pt x="13838" y="10638"/>
                    <a:pt x="13868" y="10648"/>
                  </a:cubicBezTo>
                  <a:cubicBezTo>
                    <a:pt x="13890" y="10645"/>
                    <a:pt x="13911" y="10666"/>
                    <a:pt x="13938" y="10711"/>
                  </a:cubicBezTo>
                  <a:cubicBezTo>
                    <a:pt x="13948" y="10723"/>
                    <a:pt x="13958" y="10736"/>
                    <a:pt x="13968" y="10752"/>
                  </a:cubicBezTo>
                  <a:cubicBezTo>
                    <a:pt x="14070" y="10909"/>
                    <a:pt x="14073" y="10909"/>
                    <a:pt x="14054" y="10718"/>
                  </a:cubicBezTo>
                  <a:cubicBezTo>
                    <a:pt x="14030" y="10469"/>
                    <a:pt x="14088" y="10339"/>
                    <a:pt x="14150" y="10505"/>
                  </a:cubicBezTo>
                  <a:cubicBezTo>
                    <a:pt x="14158" y="10526"/>
                    <a:pt x="14164" y="10540"/>
                    <a:pt x="14169" y="10551"/>
                  </a:cubicBezTo>
                  <a:cubicBezTo>
                    <a:pt x="14169" y="10550"/>
                    <a:pt x="14170" y="10551"/>
                    <a:pt x="14170" y="10551"/>
                  </a:cubicBezTo>
                  <a:cubicBezTo>
                    <a:pt x="14171" y="10548"/>
                    <a:pt x="14170" y="10545"/>
                    <a:pt x="14170" y="10544"/>
                  </a:cubicBezTo>
                  <a:cubicBezTo>
                    <a:pt x="14174" y="10521"/>
                    <a:pt x="14178" y="10497"/>
                    <a:pt x="14181" y="10474"/>
                  </a:cubicBezTo>
                  <a:cubicBezTo>
                    <a:pt x="14182" y="10462"/>
                    <a:pt x="14184" y="10451"/>
                    <a:pt x="14185" y="10439"/>
                  </a:cubicBezTo>
                  <a:cubicBezTo>
                    <a:pt x="14186" y="10429"/>
                    <a:pt x="14187" y="10418"/>
                    <a:pt x="14187" y="10408"/>
                  </a:cubicBezTo>
                  <a:cubicBezTo>
                    <a:pt x="14190" y="10372"/>
                    <a:pt x="14193" y="10334"/>
                    <a:pt x="14194" y="10297"/>
                  </a:cubicBezTo>
                  <a:cubicBezTo>
                    <a:pt x="14184" y="10030"/>
                    <a:pt x="14140" y="9826"/>
                    <a:pt x="14083" y="9788"/>
                  </a:cubicBezTo>
                  <a:cubicBezTo>
                    <a:pt x="14065" y="9787"/>
                    <a:pt x="14045" y="9793"/>
                    <a:pt x="14023" y="9806"/>
                  </a:cubicBezTo>
                  <a:cubicBezTo>
                    <a:pt x="13981" y="9842"/>
                    <a:pt x="13924" y="9914"/>
                    <a:pt x="13875" y="10004"/>
                  </a:cubicBezTo>
                  <a:cubicBezTo>
                    <a:pt x="13689" y="10342"/>
                    <a:pt x="13651" y="10141"/>
                    <a:pt x="13784" y="9513"/>
                  </a:cubicBezTo>
                  <a:cubicBezTo>
                    <a:pt x="13842" y="9243"/>
                    <a:pt x="13959" y="8584"/>
                    <a:pt x="14043" y="8048"/>
                  </a:cubicBezTo>
                  <a:cubicBezTo>
                    <a:pt x="14096" y="7711"/>
                    <a:pt x="14136" y="7451"/>
                    <a:pt x="14162" y="7220"/>
                  </a:cubicBezTo>
                  <a:cubicBezTo>
                    <a:pt x="14182" y="7023"/>
                    <a:pt x="14193" y="6842"/>
                    <a:pt x="14194" y="6659"/>
                  </a:cubicBezTo>
                  <a:cubicBezTo>
                    <a:pt x="14193" y="6166"/>
                    <a:pt x="14110" y="5613"/>
                    <a:pt x="13926" y="4435"/>
                  </a:cubicBezTo>
                  <a:cubicBezTo>
                    <a:pt x="13903" y="4285"/>
                    <a:pt x="13881" y="4136"/>
                    <a:pt x="13859" y="3986"/>
                  </a:cubicBezTo>
                  <a:cubicBezTo>
                    <a:pt x="13741" y="3244"/>
                    <a:pt x="13669" y="2736"/>
                    <a:pt x="13635" y="2353"/>
                  </a:cubicBezTo>
                  <a:cubicBezTo>
                    <a:pt x="13628" y="2286"/>
                    <a:pt x="13622" y="2227"/>
                    <a:pt x="13619" y="2186"/>
                  </a:cubicBezTo>
                  <a:cubicBezTo>
                    <a:pt x="13590" y="1781"/>
                    <a:pt x="13589" y="1658"/>
                    <a:pt x="13633" y="1348"/>
                  </a:cubicBezTo>
                  <a:cubicBezTo>
                    <a:pt x="13638" y="1300"/>
                    <a:pt x="13643" y="1253"/>
                    <a:pt x="13649" y="1208"/>
                  </a:cubicBezTo>
                  <a:cubicBezTo>
                    <a:pt x="13669" y="1048"/>
                    <a:pt x="13696" y="905"/>
                    <a:pt x="13730" y="794"/>
                  </a:cubicBezTo>
                  <a:cubicBezTo>
                    <a:pt x="13776" y="624"/>
                    <a:pt x="13829" y="516"/>
                    <a:pt x="13877" y="516"/>
                  </a:cubicBezTo>
                  <a:cubicBezTo>
                    <a:pt x="13879" y="516"/>
                    <a:pt x="13882" y="516"/>
                    <a:pt x="13884" y="516"/>
                  </a:cubicBezTo>
                  <a:cubicBezTo>
                    <a:pt x="13917" y="466"/>
                    <a:pt x="13940" y="406"/>
                    <a:pt x="13941" y="359"/>
                  </a:cubicBezTo>
                  <a:cubicBezTo>
                    <a:pt x="13941" y="358"/>
                    <a:pt x="13941" y="357"/>
                    <a:pt x="13941" y="356"/>
                  </a:cubicBezTo>
                  <a:cubicBezTo>
                    <a:pt x="13941" y="354"/>
                    <a:pt x="13941" y="353"/>
                    <a:pt x="13941" y="352"/>
                  </a:cubicBezTo>
                  <a:cubicBezTo>
                    <a:pt x="13941" y="345"/>
                    <a:pt x="13940" y="338"/>
                    <a:pt x="13938" y="331"/>
                  </a:cubicBezTo>
                  <a:cubicBezTo>
                    <a:pt x="13934" y="316"/>
                    <a:pt x="13927" y="304"/>
                    <a:pt x="13918" y="293"/>
                  </a:cubicBezTo>
                  <a:cubicBezTo>
                    <a:pt x="13882" y="258"/>
                    <a:pt x="13803" y="250"/>
                    <a:pt x="13665" y="268"/>
                  </a:cubicBezTo>
                  <a:cubicBezTo>
                    <a:pt x="13466" y="295"/>
                    <a:pt x="13360" y="262"/>
                    <a:pt x="13293" y="154"/>
                  </a:cubicBezTo>
                  <a:cubicBezTo>
                    <a:pt x="13260" y="99"/>
                    <a:pt x="13228" y="62"/>
                    <a:pt x="13197" y="39"/>
                  </a:cubicBezTo>
                  <a:cubicBezTo>
                    <a:pt x="13177" y="27"/>
                    <a:pt x="13157" y="18"/>
                    <a:pt x="13140" y="18"/>
                  </a:cubicBezTo>
                  <a:close/>
                  <a:moveTo>
                    <a:pt x="16860" y="21"/>
                  </a:moveTo>
                  <a:cubicBezTo>
                    <a:pt x="16857" y="23"/>
                    <a:pt x="16856" y="24"/>
                    <a:pt x="16853" y="25"/>
                  </a:cubicBezTo>
                  <a:cubicBezTo>
                    <a:pt x="16849" y="27"/>
                    <a:pt x="16845" y="29"/>
                    <a:pt x="16842" y="32"/>
                  </a:cubicBezTo>
                  <a:cubicBezTo>
                    <a:pt x="16837" y="36"/>
                    <a:pt x="16834" y="40"/>
                    <a:pt x="16830" y="46"/>
                  </a:cubicBezTo>
                  <a:cubicBezTo>
                    <a:pt x="16828" y="48"/>
                    <a:pt x="16827" y="54"/>
                    <a:pt x="16825" y="56"/>
                  </a:cubicBezTo>
                  <a:cubicBezTo>
                    <a:pt x="16813" y="87"/>
                    <a:pt x="16804" y="135"/>
                    <a:pt x="16796" y="209"/>
                  </a:cubicBezTo>
                  <a:cubicBezTo>
                    <a:pt x="16784" y="358"/>
                    <a:pt x="16778" y="631"/>
                    <a:pt x="16768" y="1135"/>
                  </a:cubicBezTo>
                  <a:cubicBezTo>
                    <a:pt x="16766" y="1271"/>
                    <a:pt x="16763" y="1406"/>
                    <a:pt x="16759" y="1539"/>
                  </a:cubicBezTo>
                  <a:cubicBezTo>
                    <a:pt x="16759" y="1540"/>
                    <a:pt x="16758" y="1538"/>
                    <a:pt x="16758" y="1539"/>
                  </a:cubicBezTo>
                  <a:cubicBezTo>
                    <a:pt x="16743" y="2119"/>
                    <a:pt x="16714" y="2623"/>
                    <a:pt x="16662" y="3192"/>
                  </a:cubicBezTo>
                  <a:cubicBezTo>
                    <a:pt x="16625" y="3593"/>
                    <a:pt x="16605" y="3849"/>
                    <a:pt x="16594" y="4104"/>
                  </a:cubicBezTo>
                  <a:cubicBezTo>
                    <a:pt x="16587" y="4313"/>
                    <a:pt x="16585" y="4549"/>
                    <a:pt x="16586" y="4860"/>
                  </a:cubicBezTo>
                  <a:cubicBezTo>
                    <a:pt x="16587" y="4977"/>
                    <a:pt x="16589" y="5102"/>
                    <a:pt x="16591" y="5249"/>
                  </a:cubicBezTo>
                  <a:cubicBezTo>
                    <a:pt x="16604" y="6017"/>
                    <a:pt x="16596" y="6450"/>
                    <a:pt x="16565" y="6732"/>
                  </a:cubicBezTo>
                  <a:cubicBezTo>
                    <a:pt x="16565" y="6740"/>
                    <a:pt x="16563" y="6748"/>
                    <a:pt x="16562" y="6757"/>
                  </a:cubicBezTo>
                  <a:cubicBezTo>
                    <a:pt x="16535" y="7064"/>
                    <a:pt x="16485" y="7275"/>
                    <a:pt x="16397" y="7550"/>
                  </a:cubicBezTo>
                  <a:cubicBezTo>
                    <a:pt x="16394" y="7560"/>
                    <a:pt x="16391" y="7569"/>
                    <a:pt x="16388" y="7578"/>
                  </a:cubicBezTo>
                  <a:cubicBezTo>
                    <a:pt x="16384" y="7589"/>
                    <a:pt x="16382" y="7598"/>
                    <a:pt x="16378" y="7609"/>
                  </a:cubicBezTo>
                  <a:cubicBezTo>
                    <a:pt x="16376" y="7617"/>
                    <a:pt x="16373" y="7623"/>
                    <a:pt x="16371" y="7630"/>
                  </a:cubicBezTo>
                  <a:cubicBezTo>
                    <a:pt x="16369" y="7635"/>
                    <a:pt x="16367" y="7643"/>
                    <a:pt x="16366" y="7648"/>
                  </a:cubicBezTo>
                  <a:lnTo>
                    <a:pt x="16333" y="7773"/>
                  </a:lnTo>
                  <a:lnTo>
                    <a:pt x="16329" y="7742"/>
                  </a:lnTo>
                  <a:cubicBezTo>
                    <a:pt x="16321" y="7758"/>
                    <a:pt x="16314" y="7766"/>
                    <a:pt x="16307" y="7766"/>
                  </a:cubicBezTo>
                  <a:cubicBezTo>
                    <a:pt x="16301" y="7772"/>
                    <a:pt x="16295" y="7771"/>
                    <a:pt x="16290" y="7763"/>
                  </a:cubicBezTo>
                  <a:cubicBezTo>
                    <a:pt x="16279" y="7739"/>
                    <a:pt x="16269" y="7541"/>
                    <a:pt x="16266" y="7289"/>
                  </a:cubicBezTo>
                  <a:cubicBezTo>
                    <a:pt x="16262" y="7143"/>
                    <a:pt x="16258" y="6966"/>
                    <a:pt x="16254" y="6736"/>
                  </a:cubicBezTo>
                  <a:cubicBezTo>
                    <a:pt x="16251" y="6600"/>
                    <a:pt x="16248" y="6474"/>
                    <a:pt x="16243" y="6349"/>
                  </a:cubicBezTo>
                  <a:cubicBezTo>
                    <a:pt x="16229" y="6055"/>
                    <a:pt x="16208" y="5754"/>
                    <a:pt x="16184" y="5486"/>
                  </a:cubicBezTo>
                  <a:cubicBezTo>
                    <a:pt x="16173" y="5373"/>
                    <a:pt x="16160" y="5260"/>
                    <a:pt x="16145" y="5142"/>
                  </a:cubicBezTo>
                  <a:cubicBezTo>
                    <a:pt x="16139" y="5093"/>
                    <a:pt x="16132" y="5031"/>
                    <a:pt x="16126" y="4974"/>
                  </a:cubicBezTo>
                  <a:cubicBezTo>
                    <a:pt x="16123" y="4955"/>
                    <a:pt x="16120" y="4936"/>
                    <a:pt x="16117" y="4919"/>
                  </a:cubicBezTo>
                  <a:cubicBezTo>
                    <a:pt x="16066" y="4601"/>
                    <a:pt x="15931" y="3137"/>
                    <a:pt x="15878" y="2340"/>
                  </a:cubicBezTo>
                  <a:cubicBezTo>
                    <a:pt x="15851" y="1930"/>
                    <a:pt x="15854" y="1755"/>
                    <a:pt x="15896" y="1396"/>
                  </a:cubicBezTo>
                  <a:cubicBezTo>
                    <a:pt x="15962" y="835"/>
                    <a:pt x="16022" y="664"/>
                    <a:pt x="16233" y="432"/>
                  </a:cubicBezTo>
                  <a:cubicBezTo>
                    <a:pt x="16502" y="137"/>
                    <a:pt x="16440" y="-7"/>
                    <a:pt x="16185" y="98"/>
                  </a:cubicBezTo>
                  <a:cubicBezTo>
                    <a:pt x="16162" y="108"/>
                    <a:pt x="16139" y="117"/>
                    <a:pt x="16114" y="129"/>
                  </a:cubicBezTo>
                  <a:cubicBezTo>
                    <a:pt x="16103" y="135"/>
                    <a:pt x="16093" y="141"/>
                    <a:pt x="16082" y="147"/>
                  </a:cubicBezTo>
                  <a:cubicBezTo>
                    <a:pt x="16042" y="169"/>
                    <a:pt x="16000" y="195"/>
                    <a:pt x="15954" y="227"/>
                  </a:cubicBezTo>
                  <a:cubicBezTo>
                    <a:pt x="15879" y="279"/>
                    <a:pt x="15833" y="299"/>
                    <a:pt x="15790" y="286"/>
                  </a:cubicBezTo>
                  <a:cubicBezTo>
                    <a:pt x="15759" y="285"/>
                    <a:pt x="15736" y="269"/>
                    <a:pt x="15712" y="234"/>
                  </a:cubicBezTo>
                  <a:cubicBezTo>
                    <a:pt x="15696" y="215"/>
                    <a:pt x="15679" y="192"/>
                    <a:pt x="15661" y="161"/>
                  </a:cubicBezTo>
                  <a:cubicBezTo>
                    <a:pt x="15660" y="159"/>
                    <a:pt x="15658" y="155"/>
                    <a:pt x="15657" y="154"/>
                  </a:cubicBezTo>
                  <a:cubicBezTo>
                    <a:pt x="15622" y="102"/>
                    <a:pt x="15592" y="67"/>
                    <a:pt x="15565" y="49"/>
                  </a:cubicBezTo>
                  <a:cubicBezTo>
                    <a:pt x="15537" y="33"/>
                    <a:pt x="15510" y="37"/>
                    <a:pt x="15487" y="56"/>
                  </a:cubicBezTo>
                  <a:cubicBezTo>
                    <a:pt x="15444" y="103"/>
                    <a:pt x="15413" y="229"/>
                    <a:pt x="15379" y="453"/>
                  </a:cubicBezTo>
                  <a:cubicBezTo>
                    <a:pt x="15365" y="544"/>
                    <a:pt x="15357" y="613"/>
                    <a:pt x="15357" y="683"/>
                  </a:cubicBezTo>
                  <a:cubicBezTo>
                    <a:pt x="15358" y="758"/>
                    <a:pt x="15365" y="842"/>
                    <a:pt x="15380" y="954"/>
                  </a:cubicBezTo>
                  <a:cubicBezTo>
                    <a:pt x="15391" y="1025"/>
                    <a:pt x="15407" y="1109"/>
                    <a:pt x="15426" y="1215"/>
                  </a:cubicBezTo>
                  <a:cubicBezTo>
                    <a:pt x="15462" y="1409"/>
                    <a:pt x="15483" y="1546"/>
                    <a:pt x="15497" y="1744"/>
                  </a:cubicBezTo>
                  <a:cubicBezTo>
                    <a:pt x="15529" y="2033"/>
                    <a:pt x="15533" y="2333"/>
                    <a:pt x="15533" y="3164"/>
                  </a:cubicBezTo>
                  <a:cubicBezTo>
                    <a:pt x="15533" y="3174"/>
                    <a:pt x="15533" y="3182"/>
                    <a:pt x="15533" y="3192"/>
                  </a:cubicBezTo>
                  <a:cubicBezTo>
                    <a:pt x="15543" y="4085"/>
                    <a:pt x="15549" y="4453"/>
                    <a:pt x="15575" y="4734"/>
                  </a:cubicBezTo>
                  <a:cubicBezTo>
                    <a:pt x="15575" y="4740"/>
                    <a:pt x="15576" y="4746"/>
                    <a:pt x="15577" y="4752"/>
                  </a:cubicBezTo>
                  <a:cubicBezTo>
                    <a:pt x="15587" y="4824"/>
                    <a:pt x="15598" y="4906"/>
                    <a:pt x="15611" y="4995"/>
                  </a:cubicBezTo>
                  <a:cubicBezTo>
                    <a:pt x="15621" y="5056"/>
                    <a:pt x="15631" y="5120"/>
                    <a:pt x="15643" y="5194"/>
                  </a:cubicBezTo>
                  <a:cubicBezTo>
                    <a:pt x="15660" y="5297"/>
                    <a:pt x="15674" y="5382"/>
                    <a:pt x="15686" y="5462"/>
                  </a:cubicBezTo>
                  <a:cubicBezTo>
                    <a:pt x="15732" y="5739"/>
                    <a:pt x="15747" y="5914"/>
                    <a:pt x="15752" y="6349"/>
                  </a:cubicBezTo>
                  <a:cubicBezTo>
                    <a:pt x="15754" y="6521"/>
                    <a:pt x="15755" y="6738"/>
                    <a:pt x="15755" y="7018"/>
                  </a:cubicBezTo>
                  <a:cubicBezTo>
                    <a:pt x="15755" y="7029"/>
                    <a:pt x="15755" y="7034"/>
                    <a:pt x="15755" y="7045"/>
                  </a:cubicBezTo>
                  <a:cubicBezTo>
                    <a:pt x="15755" y="7048"/>
                    <a:pt x="15755" y="7050"/>
                    <a:pt x="15755" y="7052"/>
                  </a:cubicBezTo>
                  <a:cubicBezTo>
                    <a:pt x="15755" y="7065"/>
                    <a:pt x="15755" y="7074"/>
                    <a:pt x="15755" y="7087"/>
                  </a:cubicBezTo>
                  <a:cubicBezTo>
                    <a:pt x="15755" y="7192"/>
                    <a:pt x="15755" y="7293"/>
                    <a:pt x="15754" y="7394"/>
                  </a:cubicBezTo>
                  <a:cubicBezTo>
                    <a:pt x="15751" y="8099"/>
                    <a:pt x="15734" y="8597"/>
                    <a:pt x="15705" y="8904"/>
                  </a:cubicBezTo>
                  <a:cubicBezTo>
                    <a:pt x="15699" y="8963"/>
                    <a:pt x="15694" y="9025"/>
                    <a:pt x="15690" y="9085"/>
                  </a:cubicBezTo>
                  <a:cubicBezTo>
                    <a:pt x="15686" y="9137"/>
                    <a:pt x="15683" y="9184"/>
                    <a:pt x="15679" y="9231"/>
                  </a:cubicBezTo>
                  <a:cubicBezTo>
                    <a:pt x="15630" y="9968"/>
                    <a:pt x="15650" y="10757"/>
                    <a:pt x="15737" y="11581"/>
                  </a:cubicBezTo>
                  <a:cubicBezTo>
                    <a:pt x="15843" y="12587"/>
                    <a:pt x="15874" y="13361"/>
                    <a:pt x="15819" y="13694"/>
                  </a:cubicBezTo>
                  <a:lnTo>
                    <a:pt x="15798" y="13819"/>
                  </a:lnTo>
                  <a:lnTo>
                    <a:pt x="15782" y="13948"/>
                  </a:lnTo>
                  <a:lnTo>
                    <a:pt x="15779" y="13934"/>
                  </a:lnTo>
                  <a:lnTo>
                    <a:pt x="15683" y="13593"/>
                  </a:lnTo>
                  <a:cubicBezTo>
                    <a:pt x="15593" y="13267"/>
                    <a:pt x="15589" y="13214"/>
                    <a:pt x="15608" y="12618"/>
                  </a:cubicBezTo>
                  <a:cubicBezTo>
                    <a:pt x="15622" y="12169"/>
                    <a:pt x="15612" y="11811"/>
                    <a:pt x="15574" y="11372"/>
                  </a:cubicBezTo>
                  <a:cubicBezTo>
                    <a:pt x="15548" y="11080"/>
                    <a:pt x="15533" y="10830"/>
                    <a:pt x="15526" y="10589"/>
                  </a:cubicBezTo>
                  <a:cubicBezTo>
                    <a:pt x="15517" y="10426"/>
                    <a:pt x="15512" y="10296"/>
                    <a:pt x="15516" y="10241"/>
                  </a:cubicBezTo>
                  <a:cubicBezTo>
                    <a:pt x="15519" y="10179"/>
                    <a:pt x="15521" y="10145"/>
                    <a:pt x="15524" y="10091"/>
                  </a:cubicBezTo>
                  <a:cubicBezTo>
                    <a:pt x="15527" y="9957"/>
                    <a:pt x="15533" y="9822"/>
                    <a:pt x="15542" y="9680"/>
                  </a:cubicBezTo>
                  <a:cubicBezTo>
                    <a:pt x="15547" y="9605"/>
                    <a:pt x="15550" y="9553"/>
                    <a:pt x="15552" y="9510"/>
                  </a:cubicBezTo>
                  <a:cubicBezTo>
                    <a:pt x="15552" y="9466"/>
                    <a:pt x="15551" y="9443"/>
                    <a:pt x="15547" y="9433"/>
                  </a:cubicBezTo>
                  <a:cubicBezTo>
                    <a:pt x="15546" y="9433"/>
                    <a:pt x="15545" y="9430"/>
                    <a:pt x="15543" y="9430"/>
                  </a:cubicBezTo>
                  <a:cubicBezTo>
                    <a:pt x="15538" y="9448"/>
                    <a:pt x="15531" y="9476"/>
                    <a:pt x="15522" y="9517"/>
                  </a:cubicBezTo>
                  <a:cubicBezTo>
                    <a:pt x="15477" y="9717"/>
                    <a:pt x="15390" y="9652"/>
                    <a:pt x="15415" y="9437"/>
                  </a:cubicBezTo>
                  <a:cubicBezTo>
                    <a:pt x="15468" y="8971"/>
                    <a:pt x="15472" y="8869"/>
                    <a:pt x="15423" y="8855"/>
                  </a:cubicBezTo>
                  <a:cubicBezTo>
                    <a:pt x="15407" y="8856"/>
                    <a:pt x="15393" y="8860"/>
                    <a:pt x="15380" y="8866"/>
                  </a:cubicBezTo>
                  <a:cubicBezTo>
                    <a:pt x="15354" y="8886"/>
                    <a:pt x="15330" y="8933"/>
                    <a:pt x="15320" y="8984"/>
                  </a:cubicBezTo>
                  <a:cubicBezTo>
                    <a:pt x="15311" y="9031"/>
                    <a:pt x="15302" y="9474"/>
                    <a:pt x="15295" y="10074"/>
                  </a:cubicBezTo>
                  <a:cubicBezTo>
                    <a:pt x="15299" y="10365"/>
                    <a:pt x="15296" y="10680"/>
                    <a:pt x="15288" y="10909"/>
                  </a:cubicBezTo>
                  <a:cubicBezTo>
                    <a:pt x="15287" y="10971"/>
                    <a:pt x="15287" y="11027"/>
                    <a:pt x="15287" y="11090"/>
                  </a:cubicBezTo>
                  <a:cubicBezTo>
                    <a:pt x="15279" y="12692"/>
                    <a:pt x="15279" y="13168"/>
                    <a:pt x="15389" y="14031"/>
                  </a:cubicBezTo>
                  <a:cubicBezTo>
                    <a:pt x="15410" y="14187"/>
                    <a:pt x="15436" y="14358"/>
                    <a:pt x="15467" y="14571"/>
                  </a:cubicBezTo>
                  <a:cubicBezTo>
                    <a:pt x="15493" y="14744"/>
                    <a:pt x="15520" y="14939"/>
                    <a:pt x="15548" y="15138"/>
                  </a:cubicBezTo>
                  <a:cubicBezTo>
                    <a:pt x="15558" y="15205"/>
                    <a:pt x="15566" y="15258"/>
                    <a:pt x="15577" y="15330"/>
                  </a:cubicBezTo>
                  <a:cubicBezTo>
                    <a:pt x="15658" y="15863"/>
                    <a:pt x="15723" y="16367"/>
                    <a:pt x="15723" y="16447"/>
                  </a:cubicBezTo>
                  <a:cubicBezTo>
                    <a:pt x="15723" y="16527"/>
                    <a:pt x="15766" y="16906"/>
                    <a:pt x="15819" y="17293"/>
                  </a:cubicBezTo>
                  <a:cubicBezTo>
                    <a:pt x="15879" y="17741"/>
                    <a:pt x="15914" y="18170"/>
                    <a:pt x="15914" y="18473"/>
                  </a:cubicBezTo>
                  <a:cubicBezTo>
                    <a:pt x="15914" y="19225"/>
                    <a:pt x="16033" y="19982"/>
                    <a:pt x="16184" y="20182"/>
                  </a:cubicBezTo>
                  <a:cubicBezTo>
                    <a:pt x="16219" y="20228"/>
                    <a:pt x="16305" y="20269"/>
                    <a:pt x="16375" y="20272"/>
                  </a:cubicBezTo>
                  <a:cubicBezTo>
                    <a:pt x="16468" y="20277"/>
                    <a:pt x="16506" y="20239"/>
                    <a:pt x="16560" y="20043"/>
                  </a:cubicBezTo>
                  <a:cubicBezTo>
                    <a:pt x="16571" y="19972"/>
                    <a:pt x="16589" y="19890"/>
                    <a:pt x="16611" y="19827"/>
                  </a:cubicBezTo>
                  <a:cubicBezTo>
                    <a:pt x="16611" y="19826"/>
                    <a:pt x="16611" y="19824"/>
                    <a:pt x="16612" y="19823"/>
                  </a:cubicBezTo>
                  <a:cubicBezTo>
                    <a:pt x="16733" y="19204"/>
                    <a:pt x="16720" y="18222"/>
                    <a:pt x="16623" y="17770"/>
                  </a:cubicBezTo>
                  <a:cubicBezTo>
                    <a:pt x="16608" y="17702"/>
                    <a:pt x="16591" y="17645"/>
                    <a:pt x="16574" y="17603"/>
                  </a:cubicBezTo>
                  <a:cubicBezTo>
                    <a:pt x="16540" y="17528"/>
                    <a:pt x="16501" y="17505"/>
                    <a:pt x="16457" y="17550"/>
                  </a:cubicBezTo>
                  <a:cubicBezTo>
                    <a:pt x="16390" y="17619"/>
                    <a:pt x="16365" y="17538"/>
                    <a:pt x="16384" y="17362"/>
                  </a:cubicBezTo>
                  <a:cubicBezTo>
                    <a:pt x="16384" y="17325"/>
                    <a:pt x="16393" y="17278"/>
                    <a:pt x="16406" y="17216"/>
                  </a:cubicBezTo>
                  <a:cubicBezTo>
                    <a:pt x="16418" y="17149"/>
                    <a:pt x="16433" y="17075"/>
                    <a:pt x="16453" y="16993"/>
                  </a:cubicBezTo>
                  <a:cubicBezTo>
                    <a:pt x="16605" y="16369"/>
                    <a:pt x="16645" y="15953"/>
                    <a:pt x="16671" y="14630"/>
                  </a:cubicBezTo>
                  <a:lnTo>
                    <a:pt x="16685" y="13436"/>
                  </a:lnTo>
                  <a:lnTo>
                    <a:pt x="16694" y="13370"/>
                  </a:lnTo>
                  <a:lnTo>
                    <a:pt x="16698" y="13227"/>
                  </a:lnTo>
                  <a:lnTo>
                    <a:pt x="16891" y="12096"/>
                  </a:lnTo>
                  <a:cubicBezTo>
                    <a:pt x="16938" y="11821"/>
                    <a:pt x="16982" y="11538"/>
                    <a:pt x="17021" y="11282"/>
                  </a:cubicBezTo>
                  <a:cubicBezTo>
                    <a:pt x="17106" y="10694"/>
                    <a:pt x="17140" y="10361"/>
                    <a:pt x="17148" y="10056"/>
                  </a:cubicBezTo>
                  <a:cubicBezTo>
                    <a:pt x="17157" y="9700"/>
                    <a:pt x="17151" y="9530"/>
                    <a:pt x="17124" y="9423"/>
                  </a:cubicBezTo>
                  <a:cubicBezTo>
                    <a:pt x="17110" y="9398"/>
                    <a:pt x="17102" y="9500"/>
                    <a:pt x="17102" y="9663"/>
                  </a:cubicBezTo>
                  <a:cubicBezTo>
                    <a:pt x="17116" y="9798"/>
                    <a:pt x="17120" y="9965"/>
                    <a:pt x="17109" y="10056"/>
                  </a:cubicBezTo>
                  <a:cubicBezTo>
                    <a:pt x="17108" y="10062"/>
                    <a:pt x="17108" y="10068"/>
                    <a:pt x="17107" y="10074"/>
                  </a:cubicBezTo>
                  <a:cubicBezTo>
                    <a:pt x="17107" y="10076"/>
                    <a:pt x="17106" y="10079"/>
                    <a:pt x="17106" y="10081"/>
                  </a:cubicBezTo>
                  <a:cubicBezTo>
                    <a:pt x="17103" y="10102"/>
                    <a:pt x="17101" y="10120"/>
                    <a:pt x="17098" y="10133"/>
                  </a:cubicBezTo>
                  <a:cubicBezTo>
                    <a:pt x="17093" y="10168"/>
                    <a:pt x="17087" y="10181"/>
                    <a:pt x="17079" y="10175"/>
                  </a:cubicBezTo>
                  <a:cubicBezTo>
                    <a:pt x="17061" y="10225"/>
                    <a:pt x="17034" y="10165"/>
                    <a:pt x="17002" y="9976"/>
                  </a:cubicBezTo>
                  <a:cubicBezTo>
                    <a:pt x="16963" y="9751"/>
                    <a:pt x="16960" y="9773"/>
                    <a:pt x="16974" y="10234"/>
                  </a:cubicBezTo>
                  <a:cubicBezTo>
                    <a:pt x="16984" y="10584"/>
                    <a:pt x="16983" y="10704"/>
                    <a:pt x="16933" y="10916"/>
                  </a:cubicBezTo>
                  <a:cubicBezTo>
                    <a:pt x="16933" y="10917"/>
                    <a:pt x="16932" y="10919"/>
                    <a:pt x="16932" y="10920"/>
                  </a:cubicBezTo>
                  <a:cubicBezTo>
                    <a:pt x="16928" y="10940"/>
                    <a:pt x="16924" y="10961"/>
                    <a:pt x="16919" y="10982"/>
                  </a:cubicBezTo>
                  <a:cubicBezTo>
                    <a:pt x="16917" y="10989"/>
                    <a:pt x="16915" y="10996"/>
                    <a:pt x="16914" y="11003"/>
                  </a:cubicBezTo>
                  <a:cubicBezTo>
                    <a:pt x="16909" y="11022"/>
                    <a:pt x="16904" y="11045"/>
                    <a:pt x="16898" y="11066"/>
                  </a:cubicBezTo>
                  <a:cubicBezTo>
                    <a:pt x="16895" y="11078"/>
                    <a:pt x="16891" y="11088"/>
                    <a:pt x="16888" y="11101"/>
                  </a:cubicBezTo>
                  <a:cubicBezTo>
                    <a:pt x="16882" y="11121"/>
                    <a:pt x="16876" y="11144"/>
                    <a:pt x="16869" y="11167"/>
                  </a:cubicBezTo>
                  <a:cubicBezTo>
                    <a:pt x="16860" y="11199"/>
                    <a:pt x="16850" y="11230"/>
                    <a:pt x="16838" y="11268"/>
                  </a:cubicBezTo>
                  <a:cubicBezTo>
                    <a:pt x="16838" y="11268"/>
                    <a:pt x="16837" y="11267"/>
                    <a:pt x="16837" y="11268"/>
                  </a:cubicBezTo>
                  <a:lnTo>
                    <a:pt x="16713" y="11664"/>
                  </a:lnTo>
                  <a:lnTo>
                    <a:pt x="16698" y="11536"/>
                  </a:lnTo>
                  <a:cubicBezTo>
                    <a:pt x="16695" y="11531"/>
                    <a:pt x="16692" y="11525"/>
                    <a:pt x="16689" y="11518"/>
                  </a:cubicBezTo>
                  <a:cubicBezTo>
                    <a:pt x="16665" y="11454"/>
                    <a:pt x="16646" y="11319"/>
                    <a:pt x="16646" y="11215"/>
                  </a:cubicBezTo>
                  <a:cubicBezTo>
                    <a:pt x="16646" y="11112"/>
                    <a:pt x="16630" y="10916"/>
                    <a:pt x="16611" y="10780"/>
                  </a:cubicBezTo>
                  <a:cubicBezTo>
                    <a:pt x="16581" y="10569"/>
                    <a:pt x="16593" y="10449"/>
                    <a:pt x="16692" y="9945"/>
                  </a:cubicBezTo>
                  <a:cubicBezTo>
                    <a:pt x="16771" y="9548"/>
                    <a:pt x="16835" y="9186"/>
                    <a:pt x="16888" y="8838"/>
                  </a:cubicBezTo>
                  <a:cubicBezTo>
                    <a:pt x="16888" y="8835"/>
                    <a:pt x="16889" y="8831"/>
                    <a:pt x="16890" y="8828"/>
                  </a:cubicBezTo>
                  <a:cubicBezTo>
                    <a:pt x="16937" y="8495"/>
                    <a:pt x="16978" y="8158"/>
                    <a:pt x="17008" y="7860"/>
                  </a:cubicBezTo>
                  <a:cubicBezTo>
                    <a:pt x="17081" y="7068"/>
                    <a:pt x="17095" y="6250"/>
                    <a:pt x="17073" y="5148"/>
                  </a:cubicBezTo>
                  <a:cubicBezTo>
                    <a:pt x="17066" y="4831"/>
                    <a:pt x="17061" y="4451"/>
                    <a:pt x="17056" y="4076"/>
                  </a:cubicBezTo>
                  <a:cubicBezTo>
                    <a:pt x="17027" y="3297"/>
                    <a:pt x="17022" y="2627"/>
                    <a:pt x="17044" y="2221"/>
                  </a:cubicBezTo>
                  <a:lnTo>
                    <a:pt x="17044" y="1856"/>
                  </a:lnTo>
                  <a:lnTo>
                    <a:pt x="17204" y="1361"/>
                  </a:lnTo>
                  <a:cubicBezTo>
                    <a:pt x="17236" y="1257"/>
                    <a:pt x="17269" y="1155"/>
                    <a:pt x="17304" y="1066"/>
                  </a:cubicBezTo>
                  <a:cubicBezTo>
                    <a:pt x="17382" y="855"/>
                    <a:pt x="17449" y="722"/>
                    <a:pt x="17481" y="721"/>
                  </a:cubicBezTo>
                  <a:cubicBezTo>
                    <a:pt x="17552" y="719"/>
                    <a:pt x="17658" y="559"/>
                    <a:pt x="17630" y="495"/>
                  </a:cubicBezTo>
                  <a:cubicBezTo>
                    <a:pt x="17618" y="466"/>
                    <a:pt x="17600" y="436"/>
                    <a:pt x="17580" y="411"/>
                  </a:cubicBezTo>
                  <a:cubicBezTo>
                    <a:pt x="17546" y="408"/>
                    <a:pt x="17512" y="378"/>
                    <a:pt x="17496" y="335"/>
                  </a:cubicBezTo>
                  <a:cubicBezTo>
                    <a:pt x="17431" y="312"/>
                    <a:pt x="17344" y="301"/>
                    <a:pt x="17270" y="307"/>
                  </a:cubicBezTo>
                  <a:cubicBezTo>
                    <a:pt x="17223" y="311"/>
                    <a:pt x="17181" y="303"/>
                    <a:pt x="17145" y="289"/>
                  </a:cubicBezTo>
                  <a:cubicBezTo>
                    <a:pt x="17113" y="284"/>
                    <a:pt x="17087" y="270"/>
                    <a:pt x="17064" y="241"/>
                  </a:cubicBezTo>
                  <a:cubicBezTo>
                    <a:pt x="17060" y="237"/>
                    <a:pt x="17056" y="231"/>
                    <a:pt x="17052" y="227"/>
                  </a:cubicBezTo>
                  <a:cubicBezTo>
                    <a:pt x="17034" y="208"/>
                    <a:pt x="17015" y="185"/>
                    <a:pt x="16996" y="157"/>
                  </a:cubicBezTo>
                  <a:cubicBezTo>
                    <a:pt x="16940" y="75"/>
                    <a:pt x="16899" y="27"/>
                    <a:pt x="16868" y="21"/>
                  </a:cubicBezTo>
                  <a:cubicBezTo>
                    <a:pt x="16866" y="22"/>
                    <a:pt x="16862" y="20"/>
                    <a:pt x="16860" y="21"/>
                  </a:cubicBezTo>
                  <a:close/>
                  <a:moveTo>
                    <a:pt x="6815" y="25"/>
                  </a:moveTo>
                  <a:lnTo>
                    <a:pt x="6753" y="53"/>
                  </a:lnTo>
                  <a:cubicBezTo>
                    <a:pt x="6714" y="70"/>
                    <a:pt x="6672" y="101"/>
                    <a:pt x="6635" y="140"/>
                  </a:cubicBezTo>
                  <a:cubicBezTo>
                    <a:pt x="6634" y="141"/>
                    <a:pt x="6633" y="145"/>
                    <a:pt x="6631" y="147"/>
                  </a:cubicBezTo>
                  <a:cubicBezTo>
                    <a:pt x="6566" y="233"/>
                    <a:pt x="6504" y="354"/>
                    <a:pt x="6452" y="502"/>
                  </a:cubicBezTo>
                  <a:cubicBezTo>
                    <a:pt x="6444" y="523"/>
                    <a:pt x="6436" y="544"/>
                    <a:pt x="6428" y="564"/>
                  </a:cubicBezTo>
                  <a:cubicBezTo>
                    <a:pt x="6416" y="611"/>
                    <a:pt x="6387" y="679"/>
                    <a:pt x="6351" y="749"/>
                  </a:cubicBezTo>
                  <a:cubicBezTo>
                    <a:pt x="6329" y="796"/>
                    <a:pt x="6308" y="834"/>
                    <a:pt x="6293" y="857"/>
                  </a:cubicBezTo>
                  <a:cubicBezTo>
                    <a:pt x="6245" y="970"/>
                    <a:pt x="6216" y="1052"/>
                    <a:pt x="6200" y="1118"/>
                  </a:cubicBezTo>
                  <a:cubicBezTo>
                    <a:pt x="6188" y="1228"/>
                    <a:pt x="6190" y="1358"/>
                    <a:pt x="6205" y="1476"/>
                  </a:cubicBezTo>
                  <a:cubicBezTo>
                    <a:pt x="6241" y="1638"/>
                    <a:pt x="6313" y="1807"/>
                    <a:pt x="6379" y="1859"/>
                  </a:cubicBezTo>
                  <a:cubicBezTo>
                    <a:pt x="6414" y="1888"/>
                    <a:pt x="6459" y="2047"/>
                    <a:pt x="6510" y="2329"/>
                  </a:cubicBezTo>
                  <a:cubicBezTo>
                    <a:pt x="6514" y="2349"/>
                    <a:pt x="6518" y="2374"/>
                    <a:pt x="6522" y="2395"/>
                  </a:cubicBezTo>
                  <a:cubicBezTo>
                    <a:pt x="6528" y="2434"/>
                    <a:pt x="6535" y="2475"/>
                    <a:pt x="6542" y="2517"/>
                  </a:cubicBezTo>
                  <a:cubicBezTo>
                    <a:pt x="6545" y="2538"/>
                    <a:pt x="6548" y="2558"/>
                    <a:pt x="6552" y="2580"/>
                  </a:cubicBezTo>
                  <a:cubicBezTo>
                    <a:pt x="6618" y="2998"/>
                    <a:pt x="6724" y="3441"/>
                    <a:pt x="6835" y="3770"/>
                  </a:cubicBezTo>
                  <a:lnTo>
                    <a:pt x="7013" y="4292"/>
                  </a:lnTo>
                  <a:lnTo>
                    <a:pt x="6978" y="4894"/>
                  </a:lnTo>
                  <a:cubicBezTo>
                    <a:pt x="6978" y="4900"/>
                    <a:pt x="6978" y="4906"/>
                    <a:pt x="6977" y="4912"/>
                  </a:cubicBezTo>
                  <a:lnTo>
                    <a:pt x="6976" y="4943"/>
                  </a:lnTo>
                  <a:cubicBezTo>
                    <a:pt x="6969" y="5102"/>
                    <a:pt x="6960" y="5317"/>
                    <a:pt x="6951" y="5545"/>
                  </a:cubicBezTo>
                  <a:cubicBezTo>
                    <a:pt x="6947" y="5687"/>
                    <a:pt x="6944" y="5820"/>
                    <a:pt x="6944" y="5911"/>
                  </a:cubicBezTo>
                  <a:cubicBezTo>
                    <a:pt x="6944" y="6138"/>
                    <a:pt x="6920" y="6784"/>
                    <a:pt x="6891" y="7348"/>
                  </a:cubicBezTo>
                  <a:cubicBezTo>
                    <a:pt x="6879" y="7591"/>
                    <a:pt x="6870" y="7789"/>
                    <a:pt x="6864" y="7961"/>
                  </a:cubicBezTo>
                  <a:cubicBezTo>
                    <a:pt x="6864" y="7976"/>
                    <a:pt x="6863" y="7991"/>
                    <a:pt x="6862" y="8006"/>
                  </a:cubicBezTo>
                  <a:cubicBezTo>
                    <a:pt x="6861" y="8067"/>
                    <a:pt x="6859" y="8131"/>
                    <a:pt x="6858" y="8184"/>
                  </a:cubicBezTo>
                  <a:cubicBezTo>
                    <a:pt x="6852" y="8461"/>
                    <a:pt x="6857" y="8670"/>
                    <a:pt x="6872" y="8897"/>
                  </a:cubicBezTo>
                  <a:cubicBezTo>
                    <a:pt x="6893" y="9228"/>
                    <a:pt x="6894" y="9488"/>
                    <a:pt x="6875" y="9604"/>
                  </a:cubicBezTo>
                  <a:cubicBezTo>
                    <a:pt x="6831" y="9876"/>
                    <a:pt x="6797" y="9742"/>
                    <a:pt x="6774" y="9211"/>
                  </a:cubicBezTo>
                  <a:cubicBezTo>
                    <a:pt x="6748" y="8588"/>
                    <a:pt x="6549" y="7445"/>
                    <a:pt x="6424" y="7199"/>
                  </a:cubicBezTo>
                  <a:cubicBezTo>
                    <a:pt x="6280" y="6915"/>
                    <a:pt x="6263" y="7092"/>
                    <a:pt x="6372" y="7745"/>
                  </a:cubicBezTo>
                  <a:cubicBezTo>
                    <a:pt x="6404" y="7936"/>
                    <a:pt x="6433" y="8161"/>
                    <a:pt x="6458" y="8400"/>
                  </a:cubicBezTo>
                  <a:cubicBezTo>
                    <a:pt x="6466" y="8469"/>
                    <a:pt x="6473" y="8537"/>
                    <a:pt x="6480" y="8608"/>
                  </a:cubicBezTo>
                  <a:cubicBezTo>
                    <a:pt x="6481" y="8621"/>
                    <a:pt x="6482" y="8634"/>
                    <a:pt x="6483" y="8647"/>
                  </a:cubicBezTo>
                  <a:cubicBezTo>
                    <a:pt x="6484" y="8656"/>
                    <a:pt x="6484" y="8665"/>
                    <a:pt x="6485" y="8674"/>
                  </a:cubicBezTo>
                  <a:cubicBezTo>
                    <a:pt x="6533" y="9213"/>
                    <a:pt x="6561" y="9811"/>
                    <a:pt x="6561" y="10352"/>
                  </a:cubicBezTo>
                  <a:cubicBezTo>
                    <a:pt x="6561" y="10389"/>
                    <a:pt x="6562" y="10423"/>
                    <a:pt x="6562" y="10457"/>
                  </a:cubicBezTo>
                  <a:cubicBezTo>
                    <a:pt x="6573" y="10724"/>
                    <a:pt x="6582" y="10924"/>
                    <a:pt x="6594" y="11073"/>
                  </a:cubicBezTo>
                  <a:cubicBezTo>
                    <a:pt x="6608" y="11192"/>
                    <a:pt x="6628" y="11311"/>
                    <a:pt x="6657" y="11459"/>
                  </a:cubicBezTo>
                  <a:cubicBezTo>
                    <a:pt x="6709" y="11725"/>
                    <a:pt x="6766" y="11943"/>
                    <a:pt x="6783" y="11943"/>
                  </a:cubicBezTo>
                  <a:cubicBezTo>
                    <a:pt x="6800" y="11943"/>
                    <a:pt x="6880" y="12386"/>
                    <a:pt x="6960" y="12928"/>
                  </a:cubicBezTo>
                  <a:cubicBezTo>
                    <a:pt x="7070" y="13669"/>
                    <a:pt x="7152" y="14054"/>
                    <a:pt x="7291" y="14494"/>
                  </a:cubicBezTo>
                  <a:cubicBezTo>
                    <a:pt x="7313" y="14565"/>
                    <a:pt x="7336" y="14644"/>
                    <a:pt x="7359" y="14721"/>
                  </a:cubicBezTo>
                  <a:cubicBezTo>
                    <a:pt x="7359" y="14721"/>
                    <a:pt x="7361" y="14721"/>
                    <a:pt x="7362" y="14721"/>
                  </a:cubicBezTo>
                  <a:cubicBezTo>
                    <a:pt x="7371" y="14721"/>
                    <a:pt x="7398" y="14823"/>
                    <a:pt x="7432" y="14971"/>
                  </a:cubicBezTo>
                  <a:cubicBezTo>
                    <a:pt x="7472" y="15114"/>
                    <a:pt x="7506" y="15246"/>
                    <a:pt x="7529" y="15344"/>
                  </a:cubicBezTo>
                  <a:cubicBezTo>
                    <a:pt x="7550" y="15420"/>
                    <a:pt x="7568" y="15488"/>
                    <a:pt x="7580" y="15535"/>
                  </a:cubicBezTo>
                  <a:cubicBezTo>
                    <a:pt x="7614" y="15673"/>
                    <a:pt x="7676" y="15830"/>
                    <a:pt x="7735" y="15932"/>
                  </a:cubicBezTo>
                  <a:cubicBezTo>
                    <a:pt x="7773" y="15979"/>
                    <a:pt x="7818" y="16020"/>
                    <a:pt x="7876" y="16057"/>
                  </a:cubicBezTo>
                  <a:cubicBezTo>
                    <a:pt x="8057" y="16176"/>
                    <a:pt x="8152" y="16099"/>
                    <a:pt x="8261" y="15751"/>
                  </a:cubicBezTo>
                  <a:cubicBezTo>
                    <a:pt x="8390" y="15340"/>
                    <a:pt x="8482" y="14422"/>
                    <a:pt x="8467" y="13913"/>
                  </a:cubicBezTo>
                  <a:cubicBezTo>
                    <a:pt x="8459" y="13721"/>
                    <a:pt x="8440" y="13632"/>
                    <a:pt x="8397" y="13541"/>
                  </a:cubicBezTo>
                  <a:cubicBezTo>
                    <a:pt x="8391" y="13529"/>
                    <a:pt x="8387" y="13519"/>
                    <a:pt x="8382" y="13509"/>
                  </a:cubicBezTo>
                  <a:cubicBezTo>
                    <a:pt x="8287" y="13369"/>
                    <a:pt x="8139" y="13373"/>
                    <a:pt x="8029" y="13534"/>
                  </a:cubicBezTo>
                  <a:cubicBezTo>
                    <a:pt x="7964" y="13628"/>
                    <a:pt x="7910" y="13671"/>
                    <a:pt x="7866" y="13673"/>
                  </a:cubicBezTo>
                  <a:cubicBezTo>
                    <a:pt x="7844" y="13683"/>
                    <a:pt x="7828" y="13676"/>
                    <a:pt x="7813" y="13648"/>
                  </a:cubicBezTo>
                  <a:cubicBezTo>
                    <a:pt x="7783" y="13615"/>
                    <a:pt x="7762" y="13550"/>
                    <a:pt x="7752" y="13454"/>
                  </a:cubicBezTo>
                  <a:cubicBezTo>
                    <a:pt x="7741" y="13399"/>
                    <a:pt x="7738" y="13344"/>
                    <a:pt x="7744" y="13255"/>
                  </a:cubicBezTo>
                  <a:cubicBezTo>
                    <a:pt x="7747" y="13099"/>
                    <a:pt x="7765" y="12904"/>
                    <a:pt x="7801" y="12674"/>
                  </a:cubicBezTo>
                  <a:cubicBezTo>
                    <a:pt x="7806" y="12646"/>
                    <a:pt x="7810" y="12617"/>
                    <a:pt x="7814" y="12587"/>
                  </a:cubicBezTo>
                  <a:cubicBezTo>
                    <a:pt x="7835" y="12340"/>
                    <a:pt x="7852" y="12051"/>
                    <a:pt x="7857" y="11838"/>
                  </a:cubicBezTo>
                  <a:cubicBezTo>
                    <a:pt x="7858" y="11796"/>
                    <a:pt x="7860" y="11759"/>
                    <a:pt x="7862" y="11720"/>
                  </a:cubicBezTo>
                  <a:cubicBezTo>
                    <a:pt x="7861" y="11229"/>
                    <a:pt x="7904" y="10993"/>
                    <a:pt x="8065" y="10592"/>
                  </a:cubicBezTo>
                  <a:cubicBezTo>
                    <a:pt x="8499" y="9506"/>
                    <a:pt x="8681" y="8865"/>
                    <a:pt x="8689" y="8337"/>
                  </a:cubicBezTo>
                  <a:cubicBezTo>
                    <a:pt x="8689" y="8241"/>
                    <a:pt x="8685" y="8150"/>
                    <a:pt x="8675" y="8058"/>
                  </a:cubicBezTo>
                  <a:cubicBezTo>
                    <a:pt x="8636" y="7698"/>
                    <a:pt x="8566" y="7633"/>
                    <a:pt x="8566" y="7957"/>
                  </a:cubicBezTo>
                  <a:cubicBezTo>
                    <a:pt x="8566" y="8073"/>
                    <a:pt x="8551" y="8211"/>
                    <a:pt x="8531" y="8295"/>
                  </a:cubicBezTo>
                  <a:cubicBezTo>
                    <a:pt x="8515" y="8398"/>
                    <a:pt x="8494" y="8506"/>
                    <a:pt x="8471" y="8608"/>
                  </a:cubicBezTo>
                  <a:cubicBezTo>
                    <a:pt x="8468" y="8803"/>
                    <a:pt x="8337" y="9100"/>
                    <a:pt x="8198" y="9245"/>
                  </a:cubicBezTo>
                  <a:cubicBezTo>
                    <a:pt x="8148" y="9313"/>
                    <a:pt x="8103" y="9377"/>
                    <a:pt x="8058" y="9437"/>
                  </a:cubicBezTo>
                  <a:cubicBezTo>
                    <a:pt x="7980" y="9542"/>
                    <a:pt x="7878" y="9731"/>
                    <a:pt x="7831" y="9858"/>
                  </a:cubicBezTo>
                  <a:cubicBezTo>
                    <a:pt x="7724" y="10151"/>
                    <a:pt x="7681" y="10013"/>
                    <a:pt x="7655" y="9298"/>
                  </a:cubicBezTo>
                  <a:cubicBezTo>
                    <a:pt x="7639" y="8847"/>
                    <a:pt x="7646" y="8760"/>
                    <a:pt x="7727" y="8452"/>
                  </a:cubicBezTo>
                  <a:cubicBezTo>
                    <a:pt x="7810" y="8139"/>
                    <a:pt x="7946" y="7480"/>
                    <a:pt x="8168" y="6322"/>
                  </a:cubicBezTo>
                  <a:cubicBezTo>
                    <a:pt x="8241" y="5939"/>
                    <a:pt x="8279" y="5566"/>
                    <a:pt x="8288" y="5009"/>
                  </a:cubicBezTo>
                  <a:cubicBezTo>
                    <a:pt x="8287" y="4862"/>
                    <a:pt x="8285" y="4696"/>
                    <a:pt x="8283" y="4480"/>
                  </a:cubicBezTo>
                  <a:cubicBezTo>
                    <a:pt x="8280" y="4191"/>
                    <a:pt x="8278" y="3944"/>
                    <a:pt x="8275" y="3718"/>
                  </a:cubicBezTo>
                  <a:cubicBezTo>
                    <a:pt x="8274" y="3675"/>
                    <a:pt x="8273" y="3640"/>
                    <a:pt x="8272" y="3596"/>
                  </a:cubicBezTo>
                  <a:cubicBezTo>
                    <a:pt x="8262" y="3246"/>
                    <a:pt x="8257" y="2983"/>
                    <a:pt x="8254" y="2771"/>
                  </a:cubicBezTo>
                  <a:lnTo>
                    <a:pt x="8239" y="2284"/>
                  </a:lnTo>
                  <a:lnTo>
                    <a:pt x="8261" y="2162"/>
                  </a:lnTo>
                  <a:cubicBezTo>
                    <a:pt x="8266" y="2091"/>
                    <a:pt x="8271" y="2030"/>
                    <a:pt x="8278" y="1971"/>
                  </a:cubicBezTo>
                  <a:cubicBezTo>
                    <a:pt x="8326" y="1596"/>
                    <a:pt x="8544" y="952"/>
                    <a:pt x="8652" y="864"/>
                  </a:cubicBezTo>
                  <a:cubicBezTo>
                    <a:pt x="8653" y="863"/>
                    <a:pt x="8654" y="861"/>
                    <a:pt x="8655" y="860"/>
                  </a:cubicBezTo>
                  <a:cubicBezTo>
                    <a:pt x="8658" y="856"/>
                    <a:pt x="8661" y="853"/>
                    <a:pt x="8664" y="850"/>
                  </a:cubicBezTo>
                  <a:lnTo>
                    <a:pt x="8722" y="752"/>
                  </a:lnTo>
                  <a:cubicBezTo>
                    <a:pt x="8730" y="705"/>
                    <a:pt x="8703" y="665"/>
                    <a:pt x="8649" y="644"/>
                  </a:cubicBezTo>
                  <a:lnTo>
                    <a:pt x="8597" y="634"/>
                  </a:lnTo>
                  <a:cubicBezTo>
                    <a:pt x="8580" y="632"/>
                    <a:pt x="8562" y="629"/>
                    <a:pt x="8543" y="630"/>
                  </a:cubicBezTo>
                  <a:cubicBezTo>
                    <a:pt x="8429" y="638"/>
                    <a:pt x="8325" y="580"/>
                    <a:pt x="8247" y="467"/>
                  </a:cubicBezTo>
                  <a:cubicBezTo>
                    <a:pt x="8239" y="457"/>
                    <a:pt x="8232" y="449"/>
                    <a:pt x="8227" y="439"/>
                  </a:cubicBezTo>
                  <a:cubicBezTo>
                    <a:pt x="8223" y="432"/>
                    <a:pt x="8219" y="428"/>
                    <a:pt x="8215" y="422"/>
                  </a:cubicBezTo>
                  <a:cubicBezTo>
                    <a:pt x="8140" y="313"/>
                    <a:pt x="8101" y="303"/>
                    <a:pt x="8064" y="380"/>
                  </a:cubicBezTo>
                  <a:cubicBezTo>
                    <a:pt x="8010" y="491"/>
                    <a:pt x="8006" y="632"/>
                    <a:pt x="8025" y="1804"/>
                  </a:cubicBezTo>
                  <a:cubicBezTo>
                    <a:pt x="8029" y="2057"/>
                    <a:pt x="8003" y="2413"/>
                    <a:pt x="7957" y="2729"/>
                  </a:cubicBezTo>
                  <a:cubicBezTo>
                    <a:pt x="7919" y="2994"/>
                    <a:pt x="7900" y="3188"/>
                    <a:pt x="7893" y="3467"/>
                  </a:cubicBezTo>
                  <a:cubicBezTo>
                    <a:pt x="7890" y="3631"/>
                    <a:pt x="7889" y="3822"/>
                    <a:pt x="7891" y="4076"/>
                  </a:cubicBezTo>
                  <a:lnTo>
                    <a:pt x="7895" y="4867"/>
                  </a:lnTo>
                  <a:lnTo>
                    <a:pt x="7896" y="4992"/>
                  </a:lnTo>
                  <a:lnTo>
                    <a:pt x="7896" y="5013"/>
                  </a:lnTo>
                  <a:lnTo>
                    <a:pt x="7882" y="5055"/>
                  </a:lnTo>
                  <a:lnTo>
                    <a:pt x="7882" y="5068"/>
                  </a:lnTo>
                  <a:lnTo>
                    <a:pt x="7852" y="5148"/>
                  </a:lnTo>
                  <a:lnTo>
                    <a:pt x="7780" y="5378"/>
                  </a:lnTo>
                  <a:lnTo>
                    <a:pt x="7772" y="5399"/>
                  </a:lnTo>
                  <a:cubicBezTo>
                    <a:pt x="7772" y="5401"/>
                    <a:pt x="7772" y="5405"/>
                    <a:pt x="7771" y="5406"/>
                  </a:cubicBezTo>
                  <a:cubicBezTo>
                    <a:pt x="7763" y="5434"/>
                    <a:pt x="7755" y="5459"/>
                    <a:pt x="7747" y="5483"/>
                  </a:cubicBezTo>
                  <a:cubicBezTo>
                    <a:pt x="7675" y="5704"/>
                    <a:pt x="7652" y="5752"/>
                    <a:pt x="7632" y="5664"/>
                  </a:cubicBezTo>
                  <a:cubicBezTo>
                    <a:pt x="7597" y="5634"/>
                    <a:pt x="7580" y="5473"/>
                    <a:pt x="7580" y="5180"/>
                  </a:cubicBezTo>
                  <a:cubicBezTo>
                    <a:pt x="7580" y="4057"/>
                    <a:pt x="7431" y="3373"/>
                    <a:pt x="6998" y="2514"/>
                  </a:cubicBezTo>
                  <a:cubicBezTo>
                    <a:pt x="6948" y="2415"/>
                    <a:pt x="6905" y="2328"/>
                    <a:pt x="6864" y="2242"/>
                  </a:cubicBezTo>
                  <a:cubicBezTo>
                    <a:pt x="6848" y="2208"/>
                    <a:pt x="6833" y="2176"/>
                    <a:pt x="6818" y="2145"/>
                  </a:cubicBezTo>
                  <a:cubicBezTo>
                    <a:pt x="6657" y="1803"/>
                    <a:pt x="6576" y="1578"/>
                    <a:pt x="6550" y="1379"/>
                  </a:cubicBezTo>
                  <a:cubicBezTo>
                    <a:pt x="6510" y="1152"/>
                    <a:pt x="6533" y="966"/>
                    <a:pt x="6604" y="766"/>
                  </a:cubicBezTo>
                  <a:cubicBezTo>
                    <a:pt x="6617" y="722"/>
                    <a:pt x="6630" y="679"/>
                    <a:pt x="6644" y="648"/>
                  </a:cubicBezTo>
                  <a:cubicBezTo>
                    <a:pt x="6659" y="613"/>
                    <a:pt x="6681" y="564"/>
                    <a:pt x="6701" y="516"/>
                  </a:cubicBezTo>
                  <a:cubicBezTo>
                    <a:pt x="6741" y="412"/>
                    <a:pt x="6781" y="306"/>
                    <a:pt x="6810" y="227"/>
                  </a:cubicBezTo>
                  <a:lnTo>
                    <a:pt x="6864" y="77"/>
                  </a:lnTo>
                  <a:cubicBezTo>
                    <a:pt x="6863" y="47"/>
                    <a:pt x="6845" y="36"/>
                    <a:pt x="6815" y="25"/>
                  </a:cubicBezTo>
                  <a:close/>
                  <a:moveTo>
                    <a:pt x="9818" y="42"/>
                  </a:moveTo>
                  <a:cubicBezTo>
                    <a:pt x="9804" y="42"/>
                    <a:pt x="9788" y="47"/>
                    <a:pt x="9770" y="53"/>
                  </a:cubicBezTo>
                  <a:cubicBezTo>
                    <a:pt x="9627" y="99"/>
                    <a:pt x="9586" y="222"/>
                    <a:pt x="9585" y="610"/>
                  </a:cubicBezTo>
                  <a:cubicBezTo>
                    <a:pt x="9585" y="746"/>
                    <a:pt x="9539" y="1088"/>
                    <a:pt x="9483" y="1368"/>
                  </a:cubicBezTo>
                  <a:cubicBezTo>
                    <a:pt x="9363" y="1973"/>
                    <a:pt x="9376" y="2107"/>
                    <a:pt x="9593" y="2444"/>
                  </a:cubicBezTo>
                  <a:cubicBezTo>
                    <a:pt x="9606" y="2465"/>
                    <a:pt x="9620" y="2487"/>
                    <a:pt x="9633" y="2514"/>
                  </a:cubicBezTo>
                  <a:cubicBezTo>
                    <a:pt x="9661" y="2558"/>
                    <a:pt x="9691" y="2630"/>
                    <a:pt x="9723" y="2722"/>
                  </a:cubicBezTo>
                  <a:cubicBezTo>
                    <a:pt x="9737" y="2762"/>
                    <a:pt x="9751" y="2806"/>
                    <a:pt x="9766" y="2851"/>
                  </a:cubicBezTo>
                  <a:cubicBezTo>
                    <a:pt x="9766" y="2852"/>
                    <a:pt x="9767" y="2851"/>
                    <a:pt x="9767" y="2851"/>
                  </a:cubicBezTo>
                  <a:cubicBezTo>
                    <a:pt x="9802" y="2963"/>
                    <a:pt x="9837" y="3091"/>
                    <a:pt x="9870" y="3231"/>
                  </a:cubicBezTo>
                  <a:cubicBezTo>
                    <a:pt x="9942" y="3538"/>
                    <a:pt x="10058" y="3918"/>
                    <a:pt x="10129" y="4076"/>
                  </a:cubicBezTo>
                  <a:cubicBezTo>
                    <a:pt x="10182" y="4195"/>
                    <a:pt x="10243" y="4363"/>
                    <a:pt x="10285" y="4498"/>
                  </a:cubicBezTo>
                  <a:cubicBezTo>
                    <a:pt x="10306" y="4562"/>
                    <a:pt x="10321" y="4618"/>
                    <a:pt x="10331" y="4672"/>
                  </a:cubicBezTo>
                  <a:cubicBezTo>
                    <a:pt x="10379" y="4871"/>
                    <a:pt x="10375" y="4893"/>
                    <a:pt x="10318" y="5089"/>
                  </a:cubicBezTo>
                  <a:cubicBezTo>
                    <a:pt x="10316" y="5097"/>
                    <a:pt x="10314" y="5106"/>
                    <a:pt x="10312" y="5114"/>
                  </a:cubicBezTo>
                  <a:cubicBezTo>
                    <a:pt x="10299" y="5174"/>
                    <a:pt x="10285" y="5237"/>
                    <a:pt x="10267" y="5312"/>
                  </a:cubicBezTo>
                  <a:cubicBezTo>
                    <a:pt x="10256" y="5359"/>
                    <a:pt x="10245" y="5411"/>
                    <a:pt x="10234" y="5465"/>
                  </a:cubicBezTo>
                  <a:cubicBezTo>
                    <a:pt x="10066" y="6388"/>
                    <a:pt x="9944" y="8120"/>
                    <a:pt x="10004" y="8967"/>
                  </a:cubicBezTo>
                  <a:cubicBezTo>
                    <a:pt x="10032" y="9350"/>
                    <a:pt x="10032" y="9507"/>
                    <a:pt x="10004" y="9597"/>
                  </a:cubicBezTo>
                  <a:cubicBezTo>
                    <a:pt x="10004" y="9597"/>
                    <a:pt x="10003" y="9596"/>
                    <a:pt x="10003" y="9597"/>
                  </a:cubicBezTo>
                  <a:cubicBezTo>
                    <a:pt x="10003" y="9598"/>
                    <a:pt x="10003" y="9600"/>
                    <a:pt x="10003" y="9600"/>
                  </a:cubicBezTo>
                  <a:cubicBezTo>
                    <a:pt x="10003" y="9601"/>
                    <a:pt x="10002" y="9600"/>
                    <a:pt x="10002" y="9600"/>
                  </a:cubicBezTo>
                  <a:cubicBezTo>
                    <a:pt x="10002" y="9602"/>
                    <a:pt x="10001" y="9602"/>
                    <a:pt x="10001" y="9604"/>
                  </a:cubicBezTo>
                  <a:cubicBezTo>
                    <a:pt x="9979" y="9666"/>
                    <a:pt x="9960" y="9633"/>
                    <a:pt x="9940" y="9482"/>
                  </a:cubicBezTo>
                  <a:cubicBezTo>
                    <a:pt x="9934" y="9452"/>
                    <a:pt x="9929" y="9416"/>
                    <a:pt x="9924" y="9378"/>
                  </a:cubicBezTo>
                  <a:cubicBezTo>
                    <a:pt x="9891" y="9150"/>
                    <a:pt x="9862" y="8790"/>
                    <a:pt x="9851" y="8406"/>
                  </a:cubicBezTo>
                  <a:cubicBezTo>
                    <a:pt x="9822" y="7441"/>
                    <a:pt x="9810" y="7224"/>
                    <a:pt x="9773" y="7282"/>
                  </a:cubicBezTo>
                  <a:cubicBezTo>
                    <a:pt x="9769" y="7290"/>
                    <a:pt x="9765" y="7294"/>
                    <a:pt x="9760" y="7307"/>
                  </a:cubicBezTo>
                  <a:cubicBezTo>
                    <a:pt x="9736" y="7371"/>
                    <a:pt x="9720" y="7373"/>
                    <a:pt x="9700" y="7296"/>
                  </a:cubicBezTo>
                  <a:cubicBezTo>
                    <a:pt x="9689" y="7259"/>
                    <a:pt x="9676" y="7203"/>
                    <a:pt x="9661" y="7122"/>
                  </a:cubicBezTo>
                  <a:cubicBezTo>
                    <a:pt x="9613" y="6856"/>
                    <a:pt x="9548" y="6804"/>
                    <a:pt x="9496" y="6955"/>
                  </a:cubicBezTo>
                  <a:cubicBezTo>
                    <a:pt x="9492" y="6968"/>
                    <a:pt x="9487" y="6981"/>
                    <a:pt x="9483" y="6997"/>
                  </a:cubicBezTo>
                  <a:cubicBezTo>
                    <a:pt x="9479" y="7012"/>
                    <a:pt x="9474" y="7027"/>
                    <a:pt x="9470" y="7045"/>
                  </a:cubicBezTo>
                  <a:cubicBezTo>
                    <a:pt x="9466" y="7064"/>
                    <a:pt x="9463" y="7084"/>
                    <a:pt x="9459" y="7105"/>
                  </a:cubicBezTo>
                  <a:cubicBezTo>
                    <a:pt x="9456" y="7125"/>
                    <a:pt x="9452" y="7148"/>
                    <a:pt x="9449" y="7171"/>
                  </a:cubicBezTo>
                  <a:cubicBezTo>
                    <a:pt x="9423" y="7358"/>
                    <a:pt x="9431" y="7451"/>
                    <a:pt x="9506" y="7728"/>
                  </a:cubicBezTo>
                  <a:cubicBezTo>
                    <a:pt x="9513" y="7752"/>
                    <a:pt x="9520" y="7773"/>
                    <a:pt x="9528" y="7801"/>
                  </a:cubicBezTo>
                  <a:cubicBezTo>
                    <a:pt x="9620" y="8109"/>
                    <a:pt x="9645" y="8295"/>
                    <a:pt x="9664" y="8751"/>
                  </a:cubicBezTo>
                  <a:cubicBezTo>
                    <a:pt x="9688" y="9362"/>
                    <a:pt x="9884" y="11842"/>
                    <a:pt x="9930" y="12127"/>
                  </a:cubicBezTo>
                  <a:cubicBezTo>
                    <a:pt x="9946" y="12223"/>
                    <a:pt x="9984" y="12666"/>
                    <a:pt x="10014" y="13109"/>
                  </a:cubicBezTo>
                  <a:cubicBezTo>
                    <a:pt x="10061" y="13806"/>
                    <a:pt x="10086" y="13968"/>
                    <a:pt x="10197" y="14313"/>
                  </a:cubicBezTo>
                  <a:cubicBezTo>
                    <a:pt x="10324" y="14709"/>
                    <a:pt x="10325" y="14711"/>
                    <a:pt x="10271" y="14978"/>
                  </a:cubicBezTo>
                  <a:cubicBezTo>
                    <a:pt x="10189" y="15383"/>
                    <a:pt x="10263" y="16092"/>
                    <a:pt x="10401" y="16461"/>
                  </a:cubicBezTo>
                  <a:cubicBezTo>
                    <a:pt x="10405" y="16473"/>
                    <a:pt x="10410" y="16485"/>
                    <a:pt x="10415" y="16496"/>
                  </a:cubicBezTo>
                  <a:cubicBezTo>
                    <a:pt x="10426" y="16522"/>
                    <a:pt x="10437" y="16548"/>
                    <a:pt x="10449" y="16572"/>
                  </a:cubicBezTo>
                  <a:cubicBezTo>
                    <a:pt x="10470" y="16612"/>
                    <a:pt x="10493" y="16644"/>
                    <a:pt x="10516" y="16666"/>
                  </a:cubicBezTo>
                  <a:cubicBezTo>
                    <a:pt x="10727" y="16866"/>
                    <a:pt x="10992" y="16508"/>
                    <a:pt x="11010" y="16001"/>
                  </a:cubicBezTo>
                  <a:cubicBezTo>
                    <a:pt x="11016" y="15834"/>
                    <a:pt x="11039" y="15630"/>
                    <a:pt x="11062" y="15545"/>
                  </a:cubicBezTo>
                  <a:cubicBezTo>
                    <a:pt x="11122" y="15319"/>
                    <a:pt x="11151" y="14945"/>
                    <a:pt x="11129" y="14665"/>
                  </a:cubicBezTo>
                  <a:cubicBezTo>
                    <a:pt x="11126" y="14625"/>
                    <a:pt x="11121" y="14593"/>
                    <a:pt x="11115" y="14560"/>
                  </a:cubicBezTo>
                  <a:cubicBezTo>
                    <a:pt x="11114" y="14552"/>
                    <a:pt x="11113" y="14541"/>
                    <a:pt x="11111" y="14533"/>
                  </a:cubicBezTo>
                  <a:cubicBezTo>
                    <a:pt x="11087" y="14425"/>
                    <a:pt x="11039" y="14353"/>
                    <a:pt x="10948" y="14265"/>
                  </a:cubicBezTo>
                  <a:cubicBezTo>
                    <a:pt x="10780" y="14103"/>
                    <a:pt x="10705" y="13967"/>
                    <a:pt x="10699" y="13694"/>
                  </a:cubicBezTo>
                  <a:cubicBezTo>
                    <a:pt x="10699" y="13683"/>
                    <a:pt x="10699" y="13673"/>
                    <a:pt x="10698" y="13662"/>
                  </a:cubicBezTo>
                  <a:cubicBezTo>
                    <a:pt x="10698" y="13658"/>
                    <a:pt x="10697" y="13653"/>
                    <a:pt x="10697" y="13648"/>
                  </a:cubicBezTo>
                  <a:cubicBezTo>
                    <a:pt x="10697" y="13648"/>
                    <a:pt x="10697" y="13646"/>
                    <a:pt x="10697" y="13645"/>
                  </a:cubicBezTo>
                  <a:cubicBezTo>
                    <a:pt x="10697" y="13643"/>
                    <a:pt x="10697" y="13640"/>
                    <a:pt x="10697" y="13638"/>
                  </a:cubicBezTo>
                  <a:cubicBezTo>
                    <a:pt x="10697" y="13622"/>
                    <a:pt x="10699" y="13597"/>
                    <a:pt x="10702" y="13568"/>
                  </a:cubicBezTo>
                  <a:cubicBezTo>
                    <a:pt x="10709" y="13404"/>
                    <a:pt x="10734" y="13197"/>
                    <a:pt x="10776" y="12921"/>
                  </a:cubicBezTo>
                  <a:cubicBezTo>
                    <a:pt x="10814" y="12666"/>
                    <a:pt x="10838" y="12450"/>
                    <a:pt x="10848" y="12235"/>
                  </a:cubicBezTo>
                  <a:cubicBezTo>
                    <a:pt x="10848" y="12209"/>
                    <a:pt x="10848" y="12179"/>
                    <a:pt x="10849" y="12152"/>
                  </a:cubicBezTo>
                  <a:cubicBezTo>
                    <a:pt x="10847" y="11987"/>
                    <a:pt x="10842" y="11777"/>
                    <a:pt x="10833" y="11501"/>
                  </a:cubicBezTo>
                  <a:cubicBezTo>
                    <a:pt x="10831" y="11476"/>
                    <a:pt x="10829" y="11453"/>
                    <a:pt x="10827" y="11428"/>
                  </a:cubicBezTo>
                  <a:cubicBezTo>
                    <a:pt x="10766" y="10654"/>
                    <a:pt x="10755" y="10423"/>
                    <a:pt x="10811" y="10133"/>
                  </a:cubicBezTo>
                  <a:cubicBezTo>
                    <a:pt x="10821" y="10072"/>
                    <a:pt x="10835" y="10011"/>
                    <a:pt x="10855" y="9938"/>
                  </a:cubicBezTo>
                  <a:cubicBezTo>
                    <a:pt x="10858" y="9926"/>
                    <a:pt x="10861" y="9916"/>
                    <a:pt x="10864" y="9903"/>
                  </a:cubicBezTo>
                  <a:cubicBezTo>
                    <a:pt x="10874" y="9862"/>
                    <a:pt x="10887" y="9809"/>
                    <a:pt x="10899" y="9757"/>
                  </a:cubicBezTo>
                  <a:cubicBezTo>
                    <a:pt x="10931" y="9612"/>
                    <a:pt x="10968" y="9450"/>
                    <a:pt x="11006" y="9287"/>
                  </a:cubicBezTo>
                  <a:cubicBezTo>
                    <a:pt x="11032" y="9165"/>
                    <a:pt x="11057" y="9046"/>
                    <a:pt x="11079" y="8943"/>
                  </a:cubicBezTo>
                  <a:cubicBezTo>
                    <a:pt x="11140" y="8643"/>
                    <a:pt x="11253" y="8200"/>
                    <a:pt x="11330" y="7957"/>
                  </a:cubicBezTo>
                  <a:cubicBezTo>
                    <a:pt x="11378" y="7806"/>
                    <a:pt x="11409" y="7704"/>
                    <a:pt x="11427" y="7627"/>
                  </a:cubicBezTo>
                  <a:cubicBezTo>
                    <a:pt x="11427" y="7626"/>
                    <a:pt x="11428" y="7624"/>
                    <a:pt x="11428" y="7623"/>
                  </a:cubicBezTo>
                  <a:cubicBezTo>
                    <a:pt x="11457" y="7495"/>
                    <a:pt x="11450" y="7437"/>
                    <a:pt x="11422" y="7334"/>
                  </a:cubicBezTo>
                  <a:cubicBezTo>
                    <a:pt x="11415" y="7311"/>
                    <a:pt x="11408" y="7284"/>
                    <a:pt x="11402" y="7254"/>
                  </a:cubicBezTo>
                  <a:cubicBezTo>
                    <a:pt x="11381" y="7208"/>
                    <a:pt x="11366" y="7113"/>
                    <a:pt x="11366" y="7025"/>
                  </a:cubicBezTo>
                  <a:cubicBezTo>
                    <a:pt x="11366" y="7018"/>
                    <a:pt x="11365" y="7011"/>
                    <a:pt x="11365" y="7004"/>
                  </a:cubicBezTo>
                  <a:cubicBezTo>
                    <a:pt x="11363" y="6989"/>
                    <a:pt x="11361" y="6975"/>
                    <a:pt x="11360" y="6962"/>
                  </a:cubicBezTo>
                  <a:cubicBezTo>
                    <a:pt x="11354" y="6855"/>
                    <a:pt x="11324" y="6715"/>
                    <a:pt x="11293" y="6652"/>
                  </a:cubicBezTo>
                  <a:cubicBezTo>
                    <a:pt x="11288" y="6643"/>
                    <a:pt x="11284" y="6634"/>
                    <a:pt x="11280" y="6628"/>
                  </a:cubicBezTo>
                  <a:cubicBezTo>
                    <a:pt x="11262" y="6618"/>
                    <a:pt x="11244" y="6620"/>
                    <a:pt x="11227" y="6635"/>
                  </a:cubicBezTo>
                  <a:cubicBezTo>
                    <a:pt x="11212" y="6685"/>
                    <a:pt x="11196" y="6773"/>
                    <a:pt x="11183" y="6875"/>
                  </a:cubicBezTo>
                  <a:cubicBezTo>
                    <a:pt x="11173" y="6988"/>
                    <a:pt x="11163" y="7139"/>
                    <a:pt x="11155" y="7331"/>
                  </a:cubicBezTo>
                  <a:cubicBezTo>
                    <a:pt x="11135" y="7802"/>
                    <a:pt x="11041" y="8247"/>
                    <a:pt x="11004" y="8048"/>
                  </a:cubicBezTo>
                  <a:cubicBezTo>
                    <a:pt x="10993" y="7994"/>
                    <a:pt x="10998" y="7820"/>
                    <a:pt x="11015" y="7658"/>
                  </a:cubicBezTo>
                  <a:cubicBezTo>
                    <a:pt x="11093" y="6916"/>
                    <a:pt x="11140" y="5499"/>
                    <a:pt x="11141" y="4257"/>
                  </a:cubicBezTo>
                  <a:cubicBezTo>
                    <a:pt x="11139" y="3805"/>
                    <a:pt x="11133" y="3356"/>
                    <a:pt x="11122" y="2973"/>
                  </a:cubicBezTo>
                  <a:cubicBezTo>
                    <a:pt x="11117" y="2851"/>
                    <a:pt x="11113" y="2733"/>
                    <a:pt x="11107" y="2628"/>
                  </a:cubicBezTo>
                  <a:cubicBezTo>
                    <a:pt x="11097" y="2451"/>
                    <a:pt x="11090" y="2247"/>
                    <a:pt x="11087" y="2061"/>
                  </a:cubicBezTo>
                  <a:cubicBezTo>
                    <a:pt x="11084" y="1923"/>
                    <a:pt x="11084" y="1813"/>
                    <a:pt x="11088" y="1716"/>
                  </a:cubicBezTo>
                  <a:cubicBezTo>
                    <a:pt x="11089" y="1678"/>
                    <a:pt x="11090" y="1642"/>
                    <a:pt x="11092" y="1612"/>
                  </a:cubicBezTo>
                  <a:cubicBezTo>
                    <a:pt x="11109" y="1313"/>
                    <a:pt x="11168" y="1002"/>
                    <a:pt x="11240" y="784"/>
                  </a:cubicBezTo>
                  <a:cubicBezTo>
                    <a:pt x="11281" y="648"/>
                    <a:pt x="11323" y="556"/>
                    <a:pt x="11363" y="526"/>
                  </a:cubicBezTo>
                  <a:cubicBezTo>
                    <a:pt x="11377" y="511"/>
                    <a:pt x="11391" y="502"/>
                    <a:pt x="11404" y="498"/>
                  </a:cubicBezTo>
                  <a:cubicBezTo>
                    <a:pt x="11459" y="481"/>
                    <a:pt x="11509" y="411"/>
                    <a:pt x="11516" y="345"/>
                  </a:cubicBezTo>
                  <a:cubicBezTo>
                    <a:pt x="11522" y="289"/>
                    <a:pt x="11506" y="241"/>
                    <a:pt x="11481" y="206"/>
                  </a:cubicBezTo>
                  <a:cubicBezTo>
                    <a:pt x="11458" y="200"/>
                    <a:pt x="11434" y="197"/>
                    <a:pt x="11408" y="199"/>
                  </a:cubicBezTo>
                  <a:cubicBezTo>
                    <a:pt x="11353" y="203"/>
                    <a:pt x="11314" y="207"/>
                    <a:pt x="11271" y="209"/>
                  </a:cubicBezTo>
                  <a:cubicBezTo>
                    <a:pt x="11270" y="211"/>
                    <a:pt x="11269" y="211"/>
                    <a:pt x="11268" y="213"/>
                  </a:cubicBezTo>
                  <a:cubicBezTo>
                    <a:pt x="11257" y="232"/>
                    <a:pt x="11243" y="246"/>
                    <a:pt x="11227" y="258"/>
                  </a:cubicBezTo>
                  <a:cubicBezTo>
                    <a:pt x="11227" y="258"/>
                    <a:pt x="11226" y="258"/>
                    <a:pt x="11226" y="258"/>
                  </a:cubicBezTo>
                  <a:cubicBezTo>
                    <a:pt x="11203" y="284"/>
                    <a:pt x="11175" y="292"/>
                    <a:pt x="11142" y="282"/>
                  </a:cubicBezTo>
                  <a:cubicBezTo>
                    <a:pt x="11123" y="281"/>
                    <a:pt x="11102" y="276"/>
                    <a:pt x="11083" y="265"/>
                  </a:cubicBezTo>
                  <a:cubicBezTo>
                    <a:pt x="11015" y="227"/>
                    <a:pt x="10966" y="200"/>
                    <a:pt x="10922" y="178"/>
                  </a:cubicBezTo>
                  <a:cubicBezTo>
                    <a:pt x="10903" y="171"/>
                    <a:pt x="10884" y="163"/>
                    <a:pt x="10865" y="154"/>
                  </a:cubicBezTo>
                  <a:cubicBezTo>
                    <a:pt x="10809" y="125"/>
                    <a:pt x="10768" y="124"/>
                    <a:pt x="10741" y="157"/>
                  </a:cubicBezTo>
                  <a:cubicBezTo>
                    <a:pt x="10720" y="187"/>
                    <a:pt x="10707" y="240"/>
                    <a:pt x="10705" y="317"/>
                  </a:cubicBezTo>
                  <a:cubicBezTo>
                    <a:pt x="10702" y="446"/>
                    <a:pt x="10726" y="673"/>
                    <a:pt x="10771" y="933"/>
                  </a:cubicBezTo>
                  <a:cubicBezTo>
                    <a:pt x="10815" y="1186"/>
                    <a:pt x="10838" y="1367"/>
                    <a:pt x="10848" y="1609"/>
                  </a:cubicBezTo>
                  <a:cubicBezTo>
                    <a:pt x="10849" y="1631"/>
                    <a:pt x="10849" y="1654"/>
                    <a:pt x="10850" y="1678"/>
                  </a:cubicBezTo>
                  <a:cubicBezTo>
                    <a:pt x="10854" y="1799"/>
                    <a:pt x="10856" y="1931"/>
                    <a:pt x="10856" y="2092"/>
                  </a:cubicBezTo>
                  <a:cubicBezTo>
                    <a:pt x="10856" y="2161"/>
                    <a:pt x="10855" y="2237"/>
                    <a:pt x="10853" y="2319"/>
                  </a:cubicBezTo>
                  <a:cubicBezTo>
                    <a:pt x="10852" y="2395"/>
                    <a:pt x="10849" y="2478"/>
                    <a:pt x="10846" y="2559"/>
                  </a:cubicBezTo>
                  <a:cubicBezTo>
                    <a:pt x="10844" y="2594"/>
                    <a:pt x="10843" y="2630"/>
                    <a:pt x="10841" y="2667"/>
                  </a:cubicBezTo>
                  <a:cubicBezTo>
                    <a:pt x="10841" y="2682"/>
                    <a:pt x="10840" y="2694"/>
                    <a:pt x="10839" y="2708"/>
                  </a:cubicBezTo>
                  <a:cubicBezTo>
                    <a:pt x="10839" y="2712"/>
                    <a:pt x="10839" y="2719"/>
                    <a:pt x="10839" y="2722"/>
                  </a:cubicBezTo>
                  <a:cubicBezTo>
                    <a:pt x="10817" y="3215"/>
                    <a:pt x="10776" y="3747"/>
                    <a:pt x="10741" y="3934"/>
                  </a:cubicBezTo>
                  <a:cubicBezTo>
                    <a:pt x="10739" y="3944"/>
                    <a:pt x="10730" y="3939"/>
                    <a:pt x="10717" y="3923"/>
                  </a:cubicBezTo>
                  <a:cubicBezTo>
                    <a:pt x="10711" y="3935"/>
                    <a:pt x="10707" y="3941"/>
                    <a:pt x="10702" y="3937"/>
                  </a:cubicBezTo>
                  <a:cubicBezTo>
                    <a:pt x="10662" y="3909"/>
                    <a:pt x="10500" y="3579"/>
                    <a:pt x="10327" y="3192"/>
                  </a:cubicBezTo>
                  <a:cubicBezTo>
                    <a:pt x="10219" y="2966"/>
                    <a:pt x="10111" y="2724"/>
                    <a:pt x="10029" y="2521"/>
                  </a:cubicBezTo>
                  <a:cubicBezTo>
                    <a:pt x="9891" y="2176"/>
                    <a:pt x="9815" y="1973"/>
                    <a:pt x="9774" y="1779"/>
                  </a:cubicBezTo>
                  <a:lnTo>
                    <a:pt x="9716" y="1598"/>
                  </a:lnTo>
                  <a:lnTo>
                    <a:pt x="9733" y="999"/>
                  </a:lnTo>
                  <a:cubicBezTo>
                    <a:pt x="9749" y="490"/>
                    <a:pt x="9763" y="386"/>
                    <a:pt x="9827" y="307"/>
                  </a:cubicBezTo>
                  <a:cubicBezTo>
                    <a:pt x="9933" y="176"/>
                    <a:pt x="9920" y="42"/>
                    <a:pt x="9818" y="42"/>
                  </a:cubicBezTo>
                  <a:close/>
                  <a:moveTo>
                    <a:pt x="1081" y="70"/>
                  </a:moveTo>
                  <a:cubicBezTo>
                    <a:pt x="981" y="71"/>
                    <a:pt x="982" y="118"/>
                    <a:pt x="989" y="310"/>
                  </a:cubicBezTo>
                  <a:cubicBezTo>
                    <a:pt x="994" y="452"/>
                    <a:pt x="1001" y="964"/>
                    <a:pt x="1006" y="1445"/>
                  </a:cubicBezTo>
                  <a:cubicBezTo>
                    <a:pt x="1007" y="1543"/>
                    <a:pt x="1009" y="1640"/>
                    <a:pt x="1010" y="1737"/>
                  </a:cubicBezTo>
                  <a:cubicBezTo>
                    <a:pt x="1011" y="1810"/>
                    <a:pt x="1013" y="1877"/>
                    <a:pt x="1015" y="1946"/>
                  </a:cubicBezTo>
                  <a:cubicBezTo>
                    <a:pt x="1020" y="2151"/>
                    <a:pt x="1027" y="2339"/>
                    <a:pt x="1033" y="2472"/>
                  </a:cubicBezTo>
                  <a:cubicBezTo>
                    <a:pt x="1042" y="2568"/>
                    <a:pt x="1048" y="2648"/>
                    <a:pt x="1049" y="2712"/>
                  </a:cubicBezTo>
                  <a:cubicBezTo>
                    <a:pt x="1049" y="2717"/>
                    <a:pt x="1049" y="2721"/>
                    <a:pt x="1049" y="2726"/>
                  </a:cubicBezTo>
                  <a:cubicBezTo>
                    <a:pt x="1051" y="2770"/>
                    <a:pt x="1052" y="2805"/>
                    <a:pt x="1048" y="2837"/>
                  </a:cubicBezTo>
                  <a:cubicBezTo>
                    <a:pt x="1047" y="2841"/>
                    <a:pt x="1047" y="2845"/>
                    <a:pt x="1047" y="2848"/>
                  </a:cubicBezTo>
                  <a:cubicBezTo>
                    <a:pt x="1046" y="2854"/>
                    <a:pt x="1045" y="2860"/>
                    <a:pt x="1044" y="2865"/>
                  </a:cubicBezTo>
                  <a:cubicBezTo>
                    <a:pt x="1042" y="2874"/>
                    <a:pt x="1040" y="2881"/>
                    <a:pt x="1038" y="2889"/>
                  </a:cubicBezTo>
                  <a:cubicBezTo>
                    <a:pt x="1038" y="2892"/>
                    <a:pt x="1037" y="2894"/>
                    <a:pt x="1036" y="2896"/>
                  </a:cubicBezTo>
                  <a:cubicBezTo>
                    <a:pt x="1033" y="2907"/>
                    <a:pt x="1029" y="2917"/>
                    <a:pt x="1024" y="2928"/>
                  </a:cubicBezTo>
                  <a:cubicBezTo>
                    <a:pt x="1021" y="2934"/>
                    <a:pt x="1018" y="2942"/>
                    <a:pt x="1015" y="2949"/>
                  </a:cubicBezTo>
                  <a:cubicBezTo>
                    <a:pt x="1006" y="2965"/>
                    <a:pt x="997" y="2980"/>
                    <a:pt x="985" y="2997"/>
                  </a:cubicBezTo>
                  <a:cubicBezTo>
                    <a:pt x="985" y="2998"/>
                    <a:pt x="984" y="3000"/>
                    <a:pt x="983" y="3001"/>
                  </a:cubicBezTo>
                  <a:cubicBezTo>
                    <a:pt x="972" y="3018"/>
                    <a:pt x="961" y="3032"/>
                    <a:pt x="950" y="3043"/>
                  </a:cubicBezTo>
                  <a:cubicBezTo>
                    <a:pt x="921" y="3073"/>
                    <a:pt x="897" y="3079"/>
                    <a:pt x="875" y="3060"/>
                  </a:cubicBezTo>
                  <a:cubicBezTo>
                    <a:pt x="862" y="3056"/>
                    <a:pt x="851" y="3041"/>
                    <a:pt x="839" y="3008"/>
                  </a:cubicBezTo>
                  <a:cubicBezTo>
                    <a:pt x="805" y="2928"/>
                    <a:pt x="774" y="2773"/>
                    <a:pt x="741" y="2524"/>
                  </a:cubicBezTo>
                  <a:cubicBezTo>
                    <a:pt x="729" y="2439"/>
                    <a:pt x="717" y="2360"/>
                    <a:pt x="703" y="2287"/>
                  </a:cubicBezTo>
                  <a:cubicBezTo>
                    <a:pt x="668" y="2128"/>
                    <a:pt x="628" y="1994"/>
                    <a:pt x="583" y="1884"/>
                  </a:cubicBezTo>
                  <a:cubicBezTo>
                    <a:pt x="582" y="1882"/>
                    <a:pt x="581" y="1882"/>
                    <a:pt x="580" y="1880"/>
                  </a:cubicBezTo>
                  <a:cubicBezTo>
                    <a:pt x="580" y="1880"/>
                    <a:pt x="580" y="1877"/>
                    <a:pt x="579" y="1877"/>
                  </a:cubicBezTo>
                  <a:cubicBezTo>
                    <a:pt x="563" y="1847"/>
                    <a:pt x="547" y="1818"/>
                    <a:pt x="532" y="1790"/>
                  </a:cubicBezTo>
                  <a:cubicBezTo>
                    <a:pt x="530" y="1786"/>
                    <a:pt x="528" y="1782"/>
                    <a:pt x="527" y="1779"/>
                  </a:cubicBezTo>
                  <a:cubicBezTo>
                    <a:pt x="407" y="1549"/>
                    <a:pt x="344" y="1359"/>
                    <a:pt x="332" y="1163"/>
                  </a:cubicBezTo>
                  <a:cubicBezTo>
                    <a:pt x="318" y="983"/>
                    <a:pt x="343" y="798"/>
                    <a:pt x="405" y="582"/>
                  </a:cubicBezTo>
                  <a:lnTo>
                    <a:pt x="484" y="310"/>
                  </a:lnTo>
                  <a:lnTo>
                    <a:pt x="406" y="310"/>
                  </a:lnTo>
                  <a:cubicBezTo>
                    <a:pt x="356" y="310"/>
                    <a:pt x="266" y="507"/>
                    <a:pt x="151" y="864"/>
                  </a:cubicBezTo>
                  <a:cubicBezTo>
                    <a:pt x="-13" y="1369"/>
                    <a:pt x="-24" y="1426"/>
                    <a:pt x="26" y="1556"/>
                  </a:cubicBezTo>
                  <a:cubicBezTo>
                    <a:pt x="47" y="1613"/>
                    <a:pt x="74" y="1695"/>
                    <a:pt x="102" y="1783"/>
                  </a:cubicBezTo>
                  <a:cubicBezTo>
                    <a:pt x="157" y="1897"/>
                    <a:pt x="200" y="2016"/>
                    <a:pt x="200" y="2058"/>
                  </a:cubicBezTo>
                  <a:cubicBezTo>
                    <a:pt x="200" y="2071"/>
                    <a:pt x="208" y="2105"/>
                    <a:pt x="217" y="2148"/>
                  </a:cubicBezTo>
                  <a:cubicBezTo>
                    <a:pt x="337" y="2553"/>
                    <a:pt x="455" y="2998"/>
                    <a:pt x="455" y="3074"/>
                  </a:cubicBezTo>
                  <a:lnTo>
                    <a:pt x="460" y="3095"/>
                  </a:lnTo>
                  <a:lnTo>
                    <a:pt x="446" y="3147"/>
                  </a:lnTo>
                  <a:cubicBezTo>
                    <a:pt x="431" y="3240"/>
                    <a:pt x="397" y="3398"/>
                    <a:pt x="359" y="3554"/>
                  </a:cubicBezTo>
                  <a:cubicBezTo>
                    <a:pt x="337" y="3644"/>
                    <a:pt x="320" y="3728"/>
                    <a:pt x="305" y="3812"/>
                  </a:cubicBezTo>
                  <a:cubicBezTo>
                    <a:pt x="282" y="3967"/>
                    <a:pt x="269" y="4104"/>
                    <a:pt x="266" y="4240"/>
                  </a:cubicBezTo>
                  <a:cubicBezTo>
                    <a:pt x="266" y="4244"/>
                    <a:pt x="266" y="4247"/>
                    <a:pt x="266" y="4250"/>
                  </a:cubicBezTo>
                  <a:cubicBezTo>
                    <a:pt x="266" y="4361"/>
                    <a:pt x="268" y="4463"/>
                    <a:pt x="274" y="4560"/>
                  </a:cubicBezTo>
                  <a:cubicBezTo>
                    <a:pt x="274" y="4562"/>
                    <a:pt x="274" y="4563"/>
                    <a:pt x="274" y="4564"/>
                  </a:cubicBezTo>
                  <a:cubicBezTo>
                    <a:pt x="310" y="4926"/>
                    <a:pt x="416" y="5346"/>
                    <a:pt x="606" y="5956"/>
                  </a:cubicBezTo>
                  <a:cubicBezTo>
                    <a:pt x="967" y="7113"/>
                    <a:pt x="1253" y="7809"/>
                    <a:pt x="1443" y="7992"/>
                  </a:cubicBezTo>
                  <a:cubicBezTo>
                    <a:pt x="1547" y="8092"/>
                    <a:pt x="1619" y="8240"/>
                    <a:pt x="1667" y="8455"/>
                  </a:cubicBezTo>
                  <a:cubicBezTo>
                    <a:pt x="1705" y="8630"/>
                    <a:pt x="1781" y="8835"/>
                    <a:pt x="1835" y="8911"/>
                  </a:cubicBezTo>
                  <a:cubicBezTo>
                    <a:pt x="1883" y="8978"/>
                    <a:pt x="1921" y="9023"/>
                    <a:pt x="1957" y="9040"/>
                  </a:cubicBezTo>
                  <a:cubicBezTo>
                    <a:pt x="2005" y="9046"/>
                    <a:pt x="2056" y="9022"/>
                    <a:pt x="2103" y="8977"/>
                  </a:cubicBezTo>
                  <a:cubicBezTo>
                    <a:pt x="2106" y="8974"/>
                    <a:pt x="2109" y="8970"/>
                    <a:pt x="2113" y="8967"/>
                  </a:cubicBezTo>
                  <a:cubicBezTo>
                    <a:pt x="2127" y="8950"/>
                    <a:pt x="2142" y="8933"/>
                    <a:pt x="2158" y="8911"/>
                  </a:cubicBezTo>
                  <a:cubicBezTo>
                    <a:pt x="2224" y="8822"/>
                    <a:pt x="2281" y="8650"/>
                    <a:pt x="2301" y="8487"/>
                  </a:cubicBezTo>
                  <a:cubicBezTo>
                    <a:pt x="2318" y="8336"/>
                    <a:pt x="2361" y="8096"/>
                    <a:pt x="2395" y="7954"/>
                  </a:cubicBezTo>
                  <a:cubicBezTo>
                    <a:pt x="2464" y="7673"/>
                    <a:pt x="2454" y="7291"/>
                    <a:pt x="2372" y="6983"/>
                  </a:cubicBezTo>
                  <a:cubicBezTo>
                    <a:pt x="2335" y="6845"/>
                    <a:pt x="2311" y="6833"/>
                    <a:pt x="2251" y="6920"/>
                  </a:cubicBezTo>
                  <a:cubicBezTo>
                    <a:pt x="2233" y="6948"/>
                    <a:pt x="2216" y="6968"/>
                    <a:pt x="2201" y="6983"/>
                  </a:cubicBezTo>
                  <a:cubicBezTo>
                    <a:pt x="2192" y="6994"/>
                    <a:pt x="2184" y="6999"/>
                    <a:pt x="2177" y="7000"/>
                  </a:cubicBezTo>
                  <a:cubicBezTo>
                    <a:pt x="2104" y="7039"/>
                    <a:pt x="2090" y="6841"/>
                    <a:pt x="2116" y="6315"/>
                  </a:cubicBezTo>
                  <a:cubicBezTo>
                    <a:pt x="2132" y="5984"/>
                    <a:pt x="2153" y="5563"/>
                    <a:pt x="2161" y="5378"/>
                  </a:cubicBezTo>
                  <a:cubicBezTo>
                    <a:pt x="2183" y="4898"/>
                    <a:pt x="2323" y="4432"/>
                    <a:pt x="2589" y="3962"/>
                  </a:cubicBezTo>
                  <a:cubicBezTo>
                    <a:pt x="2726" y="3719"/>
                    <a:pt x="2843" y="3428"/>
                    <a:pt x="2878" y="3245"/>
                  </a:cubicBezTo>
                  <a:cubicBezTo>
                    <a:pt x="2948" y="2871"/>
                    <a:pt x="2953" y="2378"/>
                    <a:pt x="2889" y="2106"/>
                  </a:cubicBezTo>
                  <a:cubicBezTo>
                    <a:pt x="2843" y="1914"/>
                    <a:pt x="2842" y="1914"/>
                    <a:pt x="2849" y="2162"/>
                  </a:cubicBezTo>
                  <a:cubicBezTo>
                    <a:pt x="2850" y="2190"/>
                    <a:pt x="2850" y="2216"/>
                    <a:pt x="2850" y="2239"/>
                  </a:cubicBezTo>
                  <a:cubicBezTo>
                    <a:pt x="2852" y="2260"/>
                    <a:pt x="2854" y="2280"/>
                    <a:pt x="2854" y="2298"/>
                  </a:cubicBezTo>
                  <a:cubicBezTo>
                    <a:pt x="2854" y="2299"/>
                    <a:pt x="2854" y="2300"/>
                    <a:pt x="2854" y="2301"/>
                  </a:cubicBezTo>
                  <a:cubicBezTo>
                    <a:pt x="2855" y="2319"/>
                    <a:pt x="2854" y="2335"/>
                    <a:pt x="2853" y="2350"/>
                  </a:cubicBezTo>
                  <a:cubicBezTo>
                    <a:pt x="2852" y="2365"/>
                    <a:pt x="2851" y="2380"/>
                    <a:pt x="2849" y="2392"/>
                  </a:cubicBezTo>
                  <a:cubicBezTo>
                    <a:pt x="2847" y="2403"/>
                    <a:pt x="2844" y="2412"/>
                    <a:pt x="2841" y="2420"/>
                  </a:cubicBezTo>
                  <a:cubicBezTo>
                    <a:pt x="2838" y="2428"/>
                    <a:pt x="2834" y="2433"/>
                    <a:pt x="2830" y="2437"/>
                  </a:cubicBezTo>
                  <a:cubicBezTo>
                    <a:pt x="2830" y="2437"/>
                    <a:pt x="2829" y="2440"/>
                    <a:pt x="2828" y="2440"/>
                  </a:cubicBezTo>
                  <a:cubicBezTo>
                    <a:pt x="2820" y="2447"/>
                    <a:pt x="2811" y="2447"/>
                    <a:pt x="2800" y="2437"/>
                  </a:cubicBezTo>
                  <a:cubicBezTo>
                    <a:pt x="2800" y="2436"/>
                    <a:pt x="2799" y="2434"/>
                    <a:pt x="2798" y="2434"/>
                  </a:cubicBezTo>
                  <a:cubicBezTo>
                    <a:pt x="2794" y="2429"/>
                    <a:pt x="2788" y="2424"/>
                    <a:pt x="2783" y="2416"/>
                  </a:cubicBezTo>
                  <a:cubicBezTo>
                    <a:pt x="2782" y="2415"/>
                    <a:pt x="2782" y="2414"/>
                    <a:pt x="2781" y="2413"/>
                  </a:cubicBezTo>
                  <a:cubicBezTo>
                    <a:pt x="2759" y="2429"/>
                    <a:pt x="2746" y="2485"/>
                    <a:pt x="2746" y="2566"/>
                  </a:cubicBezTo>
                  <a:cubicBezTo>
                    <a:pt x="2746" y="2680"/>
                    <a:pt x="2713" y="2829"/>
                    <a:pt x="2667" y="2973"/>
                  </a:cubicBezTo>
                  <a:cubicBezTo>
                    <a:pt x="2653" y="3029"/>
                    <a:pt x="2636" y="3084"/>
                    <a:pt x="2619" y="3133"/>
                  </a:cubicBezTo>
                  <a:cubicBezTo>
                    <a:pt x="2617" y="3140"/>
                    <a:pt x="2614" y="3144"/>
                    <a:pt x="2611" y="3151"/>
                  </a:cubicBezTo>
                  <a:cubicBezTo>
                    <a:pt x="2609" y="3156"/>
                    <a:pt x="2607" y="3162"/>
                    <a:pt x="2605" y="3168"/>
                  </a:cubicBezTo>
                  <a:cubicBezTo>
                    <a:pt x="2567" y="3270"/>
                    <a:pt x="2525" y="3351"/>
                    <a:pt x="2487" y="3387"/>
                  </a:cubicBezTo>
                  <a:cubicBezTo>
                    <a:pt x="2428" y="3477"/>
                    <a:pt x="2377" y="3512"/>
                    <a:pt x="2354" y="3439"/>
                  </a:cubicBezTo>
                  <a:cubicBezTo>
                    <a:pt x="2344" y="3407"/>
                    <a:pt x="2370" y="3176"/>
                    <a:pt x="2410" y="2928"/>
                  </a:cubicBezTo>
                  <a:cubicBezTo>
                    <a:pt x="2453" y="2670"/>
                    <a:pt x="2482" y="2404"/>
                    <a:pt x="2500" y="2134"/>
                  </a:cubicBezTo>
                  <a:cubicBezTo>
                    <a:pt x="2504" y="1979"/>
                    <a:pt x="2506" y="1797"/>
                    <a:pt x="2506" y="1563"/>
                  </a:cubicBezTo>
                  <a:cubicBezTo>
                    <a:pt x="2506" y="1351"/>
                    <a:pt x="2504" y="1178"/>
                    <a:pt x="2500" y="1034"/>
                  </a:cubicBezTo>
                  <a:cubicBezTo>
                    <a:pt x="2472" y="621"/>
                    <a:pt x="2418" y="441"/>
                    <a:pt x="2316" y="422"/>
                  </a:cubicBezTo>
                  <a:cubicBezTo>
                    <a:pt x="2306" y="421"/>
                    <a:pt x="2296" y="421"/>
                    <a:pt x="2286" y="422"/>
                  </a:cubicBezTo>
                  <a:cubicBezTo>
                    <a:pt x="2273" y="423"/>
                    <a:pt x="2262" y="425"/>
                    <a:pt x="2253" y="429"/>
                  </a:cubicBezTo>
                  <a:cubicBezTo>
                    <a:pt x="2251" y="430"/>
                    <a:pt x="2249" y="431"/>
                    <a:pt x="2247" y="432"/>
                  </a:cubicBezTo>
                  <a:cubicBezTo>
                    <a:pt x="2241" y="435"/>
                    <a:pt x="2235" y="438"/>
                    <a:pt x="2232" y="443"/>
                  </a:cubicBezTo>
                  <a:cubicBezTo>
                    <a:pt x="2231" y="443"/>
                    <a:pt x="2230" y="445"/>
                    <a:pt x="2230" y="446"/>
                  </a:cubicBezTo>
                  <a:cubicBezTo>
                    <a:pt x="2229" y="448"/>
                    <a:pt x="2228" y="451"/>
                    <a:pt x="2228" y="453"/>
                  </a:cubicBezTo>
                  <a:cubicBezTo>
                    <a:pt x="2227" y="454"/>
                    <a:pt x="2227" y="455"/>
                    <a:pt x="2227" y="456"/>
                  </a:cubicBezTo>
                  <a:cubicBezTo>
                    <a:pt x="2226" y="459"/>
                    <a:pt x="2226" y="458"/>
                    <a:pt x="2226" y="460"/>
                  </a:cubicBezTo>
                  <a:cubicBezTo>
                    <a:pt x="2226" y="461"/>
                    <a:pt x="2225" y="462"/>
                    <a:pt x="2226" y="463"/>
                  </a:cubicBezTo>
                  <a:cubicBezTo>
                    <a:pt x="2226" y="467"/>
                    <a:pt x="2227" y="470"/>
                    <a:pt x="2229" y="474"/>
                  </a:cubicBezTo>
                  <a:cubicBezTo>
                    <a:pt x="2232" y="480"/>
                    <a:pt x="2238" y="490"/>
                    <a:pt x="2244" y="498"/>
                  </a:cubicBezTo>
                  <a:cubicBezTo>
                    <a:pt x="2259" y="518"/>
                    <a:pt x="2273" y="537"/>
                    <a:pt x="2285" y="557"/>
                  </a:cubicBezTo>
                  <a:cubicBezTo>
                    <a:pt x="2288" y="562"/>
                    <a:pt x="2290" y="566"/>
                    <a:pt x="2293" y="571"/>
                  </a:cubicBezTo>
                  <a:cubicBezTo>
                    <a:pt x="2296" y="577"/>
                    <a:pt x="2299" y="583"/>
                    <a:pt x="2302" y="589"/>
                  </a:cubicBezTo>
                  <a:cubicBezTo>
                    <a:pt x="2349" y="681"/>
                    <a:pt x="2359" y="779"/>
                    <a:pt x="2330" y="885"/>
                  </a:cubicBezTo>
                  <a:cubicBezTo>
                    <a:pt x="2329" y="887"/>
                    <a:pt x="2328" y="889"/>
                    <a:pt x="2328" y="892"/>
                  </a:cubicBezTo>
                  <a:cubicBezTo>
                    <a:pt x="2322" y="912"/>
                    <a:pt x="2317" y="927"/>
                    <a:pt x="2313" y="940"/>
                  </a:cubicBezTo>
                  <a:cubicBezTo>
                    <a:pt x="2312" y="942"/>
                    <a:pt x="2312" y="946"/>
                    <a:pt x="2311" y="947"/>
                  </a:cubicBezTo>
                  <a:cubicBezTo>
                    <a:pt x="2307" y="960"/>
                    <a:pt x="2301" y="967"/>
                    <a:pt x="2296" y="972"/>
                  </a:cubicBezTo>
                  <a:cubicBezTo>
                    <a:pt x="2270" y="1024"/>
                    <a:pt x="2251" y="1013"/>
                    <a:pt x="2220" y="930"/>
                  </a:cubicBezTo>
                  <a:cubicBezTo>
                    <a:pt x="2205" y="889"/>
                    <a:pt x="2194" y="864"/>
                    <a:pt x="2187" y="857"/>
                  </a:cubicBezTo>
                  <a:cubicBezTo>
                    <a:pt x="2181" y="879"/>
                    <a:pt x="2179" y="920"/>
                    <a:pt x="2181" y="975"/>
                  </a:cubicBezTo>
                  <a:cubicBezTo>
                    <a:pt x="2189" y="1048"/>
                    <a:pt x="2202" y="1154"/>
                    <a:pt x="2223" y="1299"/>
                  </a:cubicBezTo>
                  <a:cubicBezTo>
                    <a:pt x="2230" y="1342"/>
                    <a:pt x="2236" y="1387"/>
                    <a:pt x="2241" y="1435"/>
                  </a:cubicBezTo>
                  <a:cubicBezTo>
                    <a:pt x="2257" y="1562"/>
                    <a:pt x="2269" y="1691"/>
                    <a:pt x="2269" y="1765"/>
                  </a:cubicBezTo>
                  <a:cubicBezTo>
                    <a:pt x="2269" y="1786"/>
                    <a:pt x="2264" y="1819"/>
                    <a:pt x="2258" y="1859"/>
                  </a:cubicBezTo>
                  <a:cubicBezTo>
                    <a:pt x="2257" y="1869"/>
                    <a:pt x="2257" y="1882"/>
                    <a:pt x="2257" y="1891"/>
                  </a:cubicBezTo>
                  <a:cubicBezTo>
                    <a:pt x="2241" y="2095"/>
                    <a:pt x="2003" y="2964"/>
                    <a:pt x="1862" y="3380"/>
                  </a:cubicBezTo>
                  <a:cubicBezTo>
                    <a:pt x="1860" y="3389"/>
                    <a:pt x="1859" y="3394"/>
                    <a:pt x="1857" y="3401"/>
                  </a:cubicBezTo>
                  <a:cubicBezTo>
                    <a:pt x="1856" y="3410"/>
                    <a:pt x="1855" y="3418"/>
                    <a:pt x="1855" y="3422"/>
                  </a:cubicBezTo>
                  <a:cubicBezTo>
                    <a:pt x="1855" y="3448"/>
                    <a:pt x="1842" y="3485"/>
                    <a:pt x="1823" y="3523"/>
                  </a:cubicBezTo>
                  <a:cubicBezTo>
                    <a:pt x="1802" y="3574"/>
                    <a:pt x="1773" y="3622"/>
                    <a:pt x="1745" y="3645"/>
                  </a:cubicBezTo>
                  <a:cubicBezTo>
                    <a:pt x="1741" y="3648"/>
                    <a:pt x="1738" y="3654"/>
                    <a:pt x="1733" y="3659"/>
                  </a:cubicBezTo>
                  <a:cubicBezTo>
                    <a:pt x="1717" y="3698"/>
                    <a:pt x="1698" y="3752"/>
                    <a:pt x="1684" y="3819"/>
                  </a:cubicBezTo>
                  <a:cubicBezTo>
                    <a:pt x="1643" y="4009"/>
                    <a:pt x="1644" y="4067"/>
                    <a:pt x="1690" y="4331"/>
                  </a:cubicBezTo>
                  <a:cubicBezTo>
                    <a:pt x="1705" y="4412"/>
                    <a:pt x="1714" y="4487"/>
                    <a:pt x="1719" y="4553"/>
                  </a:cubicBezTo>
                  <a:cubicBezTo>
                    <a:pt x="1733" y="4696"/>
                    <a:pt x="1726" y="4833"/>
                    <a:pt x="1695" y="4894"/>
                  </a:cubicBezTo>
                  <a:cubicBezTo>
                    <a:pt x="1689" y="4905"/>
                    <a:pt x="1678" y="4915"/>
                    <a:pt x="1665" y="4926"/>
                  </a:cubicBezTo>
                  <a:cubicBezTo>
                    <a:pt x="1634" y="4973"/>
                    <a:pt x="1593" y="5001"/>
                    <a:pt x="1539" y="5013"/>
                  </a:cubicBezTo>
                  <a:cubicBezTo>
                    <a:pt x="1427" y="5037"/>
                    <a:pt x="1401" y="5008"/>
                    <a:pt x="1387" y="4846"/>
                  </a:cubicBezTo>
                  <a:cubicBezTo>
                    <a:pt x="1380" y="4751"/>
                    <a:pt x="1359" y="4686"/>
                    <a:pt x="1340" y="4689"/>
                  </a:cubicBezTo>
                  <a:cubicBezTo>
                    <a:pt x="1337" y="4690"/>
                    <a:pt x="1335" y="4693"/>
                    <a:pt x="1333" y="4696"/>
                  </a:cubicBezTo>
                  <a:cubicBezTo>
                    <a:pt x="1316" y="4716"/>
                    <a:pt x="1288" y="4683"/>
                    <a:pt x="1263" y="4619"/>
                  </a:cubicBezTo>
                  <a:cubicBezTo>
                    <a:pt x="1255" y="4599"/>
                    <a:pt x="1246" y="4576"/>
                    <a:pt x="1239" y="4550"/>
                  </a:cubicBezTo>
                  <a:cubicBezTo>
                    <a:pt x="1239" y="4548"/>
                    <a:pt x="1238" y="4548"/>
                    <a:pt x="1238" y="4546"/>
                  </a:cubicBezTo>
                  <a:cubicBezTo>
                    <a:pt x="1226" y="4505"/>
                    <a:pt x="1218" y="4471"/>
                    <a:pt x="1212" y="4438"/>
                  </a:cubicBezTo>
                  <a:lnTo>
                    <a:pt x="1182" y="4365"/>
                  </a:lnTo>
                  <a:lnTo>
                    <a:pt x="1213" y="4170"/>
                  </a:lnTo>
                  <a:cubicBezTo>
                    <a:pt x="1218" y="4133"/>
                    <a:pt x="1226" y="4078"/>
                    <a:pt x="1234" y="4028"/>
                  </a:cubicBezTo>
                  <a:cubicBezTo>
                    <a:pt x="1242" y="3963"/>
                    <a:pt x="1252" y="3893"/>
                    <a:pt x="1265" y="3801"/>
                  </a:cubicBezTo>
                  <a:cubicBezTo>
                    <a:pt x="1360" y="3142"/>
                    <a:pt x="1368" y="2521"/>
                    <a:pt x="1293" y="1647"/>
                  </a:cubicBezTo>
                  <a:cubicBezTo>
                    <a:pt x="1254" y="1194"/>
                    <a:pt x="1246" y="1068"/>
                    <a:pt x="1269" y="944"/>
                  </a:cubicBezTo>
                  <a:cubicBezTo>
                    <a:pt x="1273" y="917"/>
                    <a:pt x="1278" y="893"/>
                    <a:pt x="1284" y="867"/>
                  </a:cubicBezTo>
                  <a:cubicBezTo>
                    <a:pt x="1290" y="846"/>
                    <a:pt x="1298" y="821"/>
                    <a:pt x="1307" y="798"/>
                  </a:cubicBezTo>
                  <a:cubicBezTo>
                    <a:pt x="1385" y="561"/>
                    <a:pt x="1615" y="264"/>
                    <a:pt x="1659" y="352"/>
                  </a:cubicBezTo>
                  <a:cubicBezTo>
                    <a:pt x="1665" y="364"/>
                    <a:pt x="1672" y="369"/>
                    <a:pt x="1679" y="369"/>
                  </a:cubicBezTo>
                  <a:cubicBezTo>
                    <a:pt x="1700" y="351"/>
                    <a:pt x="1711" y="324"/>
                    <a:pt x="1710" y="293"/>
                  </a:cubicBezTo>
                  <a:cubicBezTo>
                    <a:pt x="1709" y="282"/>
                    <a:pt x="1706" y="269"/>
                    <a:pt x="1701" y="258"/>
                  </a:cubicBezTo>
                  <a:cubicBezTo>
                    <a:pt x="1699" y="253"/>
                    <a:pt x="1696" y="249"/>
                    <a:pt x="1693" y="244"/>
                  </a:cubicBezTo>
                  <a:cubicBezTo>
                    <a:pt x="1641" y="167"/>
                    <a:pt x="1477" y="110"/>
                    <a:pt x="1219" y="81"/>
                  </a:cubicBezTo>
                  <a:cubicBezTo>
                    <a:pt x="1159" y="74"/>
                    <a:pt x="1114" y="70"/>
                    <a:pt x="1081" y="70"/>
                  </a:cubicBezTo>
                  <a:close/>
                </a:path>
              </a:pathLst>
            </a:custGeom>
            <a:ln w="12700">
              <a:miter lim="400000"/>
              <a:headEnd/>
              <a:tailEnd/>
            </a:ln>
          </p:spPr>
        </p:pic>
        <p:sp>
          <p:nvSpPr>
            <p:cNvPr id="15" name="线条"/>
            <p:cNvSpPr/>
            <p:nvPr/>
          </p:nvSpPr>
          <p:spPr>
            <a:xfrm>
              <a:off x="6492963" y="4989640"/>
              <a:ext cx="3886201" cy="1"/>
            </a:xfrm>
            <a:prstGeom prst="line">
              <a:avLst/>
            </a:prstGeom>
            <a:ln w="25400">
              <a:solidFill>
                <a:schemeClr val="accent5">
                  <a:lumOff val="-29860"/>
                </a:schemeClr>
              </a:solidFill>
              <a:miter lim="400000"/>
            </a:ln>
          </p:spPr>
          <p:txBody>
            <a:bodyPr lIns="35719" tIns="35719" rIns="35719" bIns="35719" anchor="ctr"/>
            <a:lstStyle/>
            <a:p>
              <a:pPr>
                <a:defRPr sz="3000" b="0">
                  <a:solidFill>
                    <a:srgbClr val="FFFFFF"/>
                  </a:solidFill>
                  <a:latin typeface="+mn-lt"/>
                  <a:ea typeface="+mn-ea"/>
                  <a:cs typeface="+mn-cs"/>
                  <a:sym typeface="Helvetica Neue Medium" panose="02000503000000020004"/>
                </a:defRPr>
              </a:pPr>
              <a:endParaRPr sz="1500">
                <a:latin typeface="Microsoft YaHei Light" panose="020B0502040204020203" pitchFamily="34" charset="-122"/>
                <a:ea typeface="Microsoft YaHei Light" panose="020B0502040204020203" pitchFamily="34" charset="-122"/>
              </a:endParaRPr>
            </a:p>
          </p:txBody>
        </p:sp>
        <p:sp>
          <p:nvSpPr>
            <p:cNvPr id="16" name="文本框 15"/>
            <p:cNvSpPr txBox="1"/>
            <p:nvPr/>
          </p:nvSpPr>
          <p:spPr>
            <a:xfrm>
              <a:off x="7728282" y="4651402"/>
              <a:ext cx="1415562" cy="368300"/>
            </a:xfrm>
            <a:prstGeom prst="rect">
              <a:avLst/>
            </a:prstGeom>
            <a:noFill/>
          </p:spPr>
          <p:txBody>
            <a:bodyPr wrap="square" rtlCol="0">
              <a:spAutoFit/>
            </a:bodyPr>
            <a:lstStyle/>
            <a:p>
              <a:r>
                <a:rPr lang="en-US" altLang="zh-CN" sz="1800" b="1" dirty="0"/>
                <a:t>2022/04/07</a:t>
              </a:r>
              <a:endParaRPr lang="zh-CN" altLang="en-US" sz="1800" b="1" dirty="0"/>
            </a:p>
          </p:txBody>
        </p:sp>
      </p:grpSp>
      <p:sp>
        <p:nvSpPr>
          <p:cNvPr id="17" name="标题 1"/>
          <p:cNvSpPr txBox="1"/>
          <p:nvPr/>
        </p:nvSpPr>
        <p:spPr>
          <a:xfrm>
            <a:off x="3083667" y="3608634"/>
            <a:ext cx="10896600" cy="804263"/>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sz="2800" dirty="0">
                <a:solidFill>
                  <a:srgbClr val="861F21"/>
                </a:solidFill>
                <a:latin typeface="Arial Regular" panose="020B0604020202090204" charset="0"/>
                <a:ea typeface="华文行楷" panose="02010800040101010101" pitchFamily="2" charset="-122"/>
                <a:cs typeface="Arial Regular" panose="020B0604020202090204" charset="0"/>
                <a:sym typeface="+mn-ea"/>
              </a:rPr>
              <a:t> </a:t>
            </a:r>
            <a:r>
              <a:rPr sz="2800" dirty="0">
                <a:solidFill>
                  <a:srgbClr val="861F21"/>
                </a:solidFill>
                <a:latin typeface="Times New Roman Regular" panose="02020603050405020304" charset="0"/>
                <a:ea typeface="华文行楷" panose="02010800040101010101" pitchFamily="2" charset="-122"/>
                <a:cs typeface="Times New Roman Regular" panose="02020603050405020304" charset="0"/>
                <a:sym typeface="+mn-ea"/>
              </a:rPr>
              <a:t>Super Noise Cancelling ENC Headset Solution </a:t>
            </a:r>
          </a:p>
          <a:p>
            <a:pPr algn="ctr"/>
            <a:r>
              <a:rPr sz="2800" dirty="0">
                <a:solidFill>
                  <a:srgbClr val="861F21"/>
                </a:solidFill>
                <a:latin typeface="Times New Roman Regular" panose="02020603050405020304" charset="0"/>
                <a:ea typeface="华文行楷" panose="02010800040101010101" pitchFamily="2" charset="-122"/>
                <a:cs typeface="Times New Roman Regular" panose="02020603050405020304" charset="0"/>
                <a:sym typeface="+mn-ea"/>
              </a:rPr>
              <a:t>F</a:t>
            </a:r>
            <a:r>
              <a:rPr lang="en-US" sz="2800" dirty="0">
                <a:solidFill>
                  <a:srgbClr val="861F21"/>
                </a:solidFill>
                <a:latin typeface="Times New Roman Regular" panose="02020603050405020304" charset="0"/>
                <a:ea typeface="华文行楷" panose="02010800040101010101" pitchFamily="2" charset="-122"/>
                <a:cs typeface="Times New Roman Regular" panose="02020603050405020304" charset="0"/>
                <a:sym typeface="+mn-ea"/>
              </a:rPr>
              <a:t>or Unsteasy Noise</a:t>
            </a:r>
            <a:endParaRPr sz="2800" dirty="0">
              <a:solidFill>
                <a:srgbClr val="861F21"/>
              </a:solidFill>
              <a:latin typeface="Times New Roman Regular" panose="02020603050405020304" charset="0"/>
              <a:ea typeface="华文行楷" panose="02010800040101010101" pitchFamily="2" charset="-122"/>
              <a:cs typeface="Times New Roman Regular" panose="02020603050405020304" charset="0"/>
              <a:sym typeface="+mn-ea"/>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41"/>
                                        </p:tgtEl>
                                      </p:cBhvr>
                                    </p:cmd>
                                  </p:childTnLst>
                                </p:cTn>
                              </p:par>
                              <p:par>
                                <p:cTn id="7" presetID="2" presetClass="entr" presetSubtype="2"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anim calcmode="lin" valueType="num">
                                      <p:cBhvr additive="base">
                                        <p:cTn id="9" dur="500" fill="hold"/>
                                        <p:tgtEl>
                                          <p:spTgt spid="26"/>
                                        </p:tgtEl>
                                        <p:attrNameLst>
                                          <p:attrName>ppt_x</p:attrName>
                                        </p:attrNameLst>
                                      </p:cBhvr>
                                      <p:tavLst>
                                        <p:tav tm="0">
                                          <p:val>
                                            <p:strVal val="1+#ppt_w/2"/>
                                          </p:val>
                                        </p:tav>
                                        <p:tav tm="100000">
                                          <p:val>
                                            <p:strVal val="#ppt_x"/>
                                          </p:val>
                                        </p:tav>
                                      </p:tavLst>
                                    </p:anim>
                                    <p:anim calcmode="lin" valueType="num">
                                      <p:cBhvr additive="base">
                                        <p:cTn id="10" dur="500" fill="hold"/>
                                        <p:tgtEl>
                                          <p:spTgt spid="26"/>
                                        </p:tgtEl>
                                        <p:attrNameLst>
                                          <p:attrName>ppt_y</p:attrName>
                                        </p:attrNameLst>
                                      </p:cBhvr>
                                      <p:tavLst>
                                        <p:tav tm="0">
                                          <p:val>
                                            <p:strVal val="#ppt_y"/>
                                          </p:val>
                                        </p:tav>
                                        <p:tav tm="100000">
                                          <p:val>
                                            <p:strVal val="#ppt_y"/>
                                          </p:val>
                                        </p:tav>
                                      </p:tavLst>
                                    </p:anim>
                                  </p:childTnLst>
                                </p:cTn>
                              </p:par>
                              <p:par>
                                <p:cTn id="11" presetID="2" presetClass="entr" presetSubtype="2" fill="hold" nodeType="withEffect">
                                  <p:stCondLst>
                                    <p:cond delay="250"/>
                                  </p:stCondLst>
                                  <p:childTnLst>
                                    <p:set>
                                      <p:cBhvr>
                                        <p:cTn id="12" dur="1" fill="hold">
                                          <p:stCondLst>
                                            <p:cond delay="0"/>
                                          </p:stCondLst>
                                        </p:cTn>
                                        <p:tgtEl>
                                          <p:spTgt spid="38"/>
                                        </p:tgtEl>
                                        <p:attrNameLst>
                                          <p:attrName>style.visibility</p:attrName>
                                        </p:attrNameLst>
                                      </p:cBhvr>
                                      <p:to>
                                        <p:strVal val="visible"/>
                                      </p:to>
                                    </p:set>
                                    <p:anim calcmode="lin" valueType="num">
                                      <p:cBhvr additive="base">
                                        <p:cTn id="13" dur="500" fill="hold"/>
                                        <p:tgtEl>
                                          <p:spTgt spid="38"/>
                                        </p:tgtEl>
                                        <p:attrNameLst>
                                          <p:attrName>ppt_x</p:attrName>
                                        </p:attrNameLst>
                                      </p:cBhvr>
                                      <p:tavLst>
                                        <p:tav tm="0">
                                          <p:val>
                                            <p:strVal val="1+#ppt_w/2"/>
                                          </p:val>
                                        </p:tav>
                                        <p:tav tm="100000">
                                          <p:val>
                                            <p:strVal val="#ppt_x"/>
                                          </p:val>
                                        </p:tav>
                                      </p:tavLst>
                                    </p:anim>
                                    <p:anim calcmode="lin" valueType="num">
                                      <p:cBhvr additive="base">
                                        <p:cTn id="14" dur="500" fill="hold"/>
                                        <p:tgtEl>
                                          <p:spTgt spid="38"/>
                                        </p:tgtEl>
                                        <p:attrNameLst>
                                          <p:attrName>ppt_y</p:attrName>
                                        </p:attrNameLst>
                                      </p:cBhvr>
                                      <p:tavLst>
                                        <p:tav tm="0">
                                          <p:val>
                                            <p:strVal val="#ppt_y"/>
                                          </p:val>
                                        </p:tav>
                                        <p:tav tm="100000">
                                          <p:val>
                                            <p:strVal val="#ppt_y"/>
                                          </p:val>
                                        </p:tav>
                                      </p:tavLst>
                                    </p:anim>
                                  </p:childTnLst>
                                </p:cTn>
                              </p:par>
                              <p:par>
                                <p:cTn id="15" presetID="22" presetClass="entr" presetSubtype="4" fill="hold" grpId="0" nodeType="withEffect">
                                  <p:stCondLst>
                                    <p:cond delay="25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500"/>
                                        <p:tgtEl>
                                          <p:spTgt spid="4"/>
                                        </p:tgtEl>
                                      </p:cBhvr>
                                    </p:animEffect>
                                  </p:childTnLst>
                                </p:cTn>
                              </p:par>
                              <p:par>
                                <p:cTn id="18" presetID="22" presetClass="entr" presetSubtype="1" fill="hold" grpId="0" nodeType="withEffect">
                                  <p:stCondLst>
                                    <p:cond delay="250"/>
                                  </p:stCondLst>
                                  <p:childTnLst>
                                    <p:set>
                                      <p:cBhvr>
                                        <p:cTn id="19" dur="1" fill="hold">
                                          <p:stCondLst>
                                            <p:cond delay="0"/>
                                          </p:stCondLst>
                                        </p:cTn>
                                        <p:tgtEl>
                                          <p:spTgt spid="6"/>
                                        </p:tgtEl>
                                        <p:attrNameLst>
                                          <p:attrName>style.visibility</p:attrName>
                                        </p:attrNameLst>
                                      </p:cBhvr>
                                      <p:to>
                                        <p:strVal val="visible"/>
                                      </p:to>
                                    </p:set>
                                    <p:animEffect transition="in" filter="wipe(up)">
                                      <p:cBhvr>
                                        <p:cTn id="20" dur="500"/>
                                        <p:tgtEl>
                                          <p:spTgt spid="6"/>
                                        </p:tgtEl>
                                      </p:cBhvr>
                                    </p:animEffect>
                                  </p:childTnLst>
                                </p:cTn>
                              </p:par>
                              <p:par>
                                <p:cTn id="21" presetID="2" presetClass="entr" presetSubtype="4" fill="hold" grpId="0" nodeType="withEffect">
                                  <p:stCondLst>
                                    <p:cond delay="25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ppt_x"/>
                                          </p:val>
                                        </p:tav>
                                        <p:tav tm="100000">
                                          <p:val>
                                            <p:strVal val="#ppt_x"/>
                                          </p:val>
                                        </p:tav>
                                      </p:tavLst>
                                    </p:anim>
                                    <p:anim calcmode="lin" valueType="num">
                                      <p:cBhvr additive="base">
                                        <p:cTn id="24" dur="500" fill="hold"/>
                                        <p:tgtEl>
                                          <p:spTgt spid="17"/>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25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fill="hold"/>
                                        <p:tgtEl>
                                          <p:spTgt spid="3"/>
                                        </p:tgtEl>
                                        <p:attrNameLst>
                                          <p:attrName>ppt_x</p:attrName>
                                        </p:attrNameLst>
                                      </p:cBhvr>
                                      <p:tavLst>
                                        <p:tav tm="0">
                                          <p:val>
                                            <p:strVal val="#ppt_x"/>
                                          </p:val>
                                        </p:tav>
                                        <p:tav tm="100000">
                                          <p:val>
                                            <p:strVal val="#ppt_x"/>
                                          </p:val>
                                        </p:tav>
                                      </p:tavLst>
                                    </p:anim>
                                    <p:anim calcmode="lin" valueType="num">
                                      <p:cBhvr additive="base">
                                        <p:cTn id="2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mute="1" numSld="999" showWhenStopped="0">
                <p:cTn id="29" repeatCount="indefinite" fill="hold" display="0">
                  <p:stCondLst>
                    <p:cond delay="indefinite"/>
                  </p:stCondLst>
                  <p:endCondLst>
                    <p:cond evt="onStopAudio" delay="0">
                      <p:tgtEl>
                        <p:sldTgt/>
                      </p:tgtEl>
                    </p:cond>
                  </p:endCondLst>
                </p:cTn>
                <p:tgtEl>
                  <p:spTgt spid="41"/>
                </p:tgtEl>
              </p:cMediaNode>
            </p:audio>
          </p:childTnLst>
        </p:cTn>
      </p:par>
    </p:tnLst>
    <p:bldLst>
      <p:bldP spid="6" grpId="0" animBg="1"/>
      <p:bldP spid="4" grpId="0" animBg="1"/>
      <p:bldP spid="26" grpId="0" bldLvl="0" animBg="1"/>
      <p:bldP spid="1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4820" y="203200"/>
            <a:ext cx="4769485" cy="574675"/>
          </a:xfrm>
        </p:spPr>
        <p:txBody>
          <a:bodyPr>
            <a:normAutofit/>
          </a:bodyPr>
          <a:lstStyle/>
          <a:p>
            <a:pPr algn="ctr"/>
            <a:r>
              <a:rPr sz="2800" b="1" dirty="0">
                <a:solidFill>
                  <a:srgbClr val="861F21"/>
                </a:solidFill>
                <a:latin typeface="Times New Roman Bold" panose="02020603050405020304" charset="0"/>
                <a:ea typeface="华文行楷" panose="02010800040101010101" pitchFamily="2" charset="-122"/>
                <a:cs typeface="Times New Roman Bold" panose="02020603050405020304" charset="0"/>
                <a:sym typeface="+mn-ea"/>
              </a:rPr>
              <a:t>S</a:t>
            </a:r>
            <a:r>
              <a:rPr lang="en-US" sz="2800" b="1" dirty="0">
                <a:solidFill>
                  <a:srgbClr val="861F21"/>
                </a:solidFill>
                <a:latin typeface="Times New Roman Bold" panose="02020603050405020304" charset="0"/>
                <a:ea typeface="华文行楷" panose="02010800040101010101" pitchFamily="2" charset="-122"/>
                <a:cs typeface="Times New Roman Bold" panose="02020603050405020304" charset="0"/>
                <a:sym typeface="+mn-ea"/>
              </a:rPr>
              <a:t>oundec</a:t>
            </a:r>
            <a:r>
              <a:rPr sz="2800" b="1" dirty="0">
                <a:solidFill>
                  <a:srgbClr val="861F21"/>
                </a:solidFill>
                <a:latin typeface="Times New Roman Bold" panose="02020603050405020304" charset="0"/>
                <a:ea typeface="华文行楷" panose="02010800040101010101" pitchFamily="2" charset="-122"/>
                <a:cs typeface="Times New Roman Bold" panose="02020603050405020304" charset="0"/>
                <a:sym typeface="+mn-ea"/>
              </a:rPr>
              <a:t> Solution </a:t>
            </a:r>
            <a:r>
              <a:rPr lang="en-US" sz="2800" b="1" dirty="0">
                <a:solidFill>
                  <a:srgbClr val="861F21"/>
                </a:solidFill>
                <a:latin typeface="Times New Roman Bold" panose="02020603050405020304" charset="0"/>
                <a:ea typeface="华文行楷" panose="02010800040101010101" pitchFamily="2" charset="-122"/>
                <a:cs typeface="Times New Roman Bold" panose="02020603050405020304" charset="0"/>
                <a:sym typeface="+mn-ea"/>
              </a:rPr>
              <a:t>I</a:t>
            </a:r>
            <a:r>
              <a:rPr sz="2800" b="1" dirty="0">
                <a:solidFill>
                  <a:srgbClr val="861F21"/>
                </a:solidFill>
                <a:latin typeface="Times New Roman Bold" panose="02020603050405020304" charset="0"/>
                <a:ea typeface="华文行楷" panose="02010800040101010101" pitchFamily="2" charset="-122"/>
                <a:cs typeface="Times New Roman Bold" panose="02020603050405020304" charset="0"/>
                <a:sym typeface="+mn-ea"/>
              </a:rPr>
              <a:t>ntroduce</a:t>
            </a:r>
          </a:p>
        </p:txBody>
      </p:sp>
      <p:pic>
        <p:nvPicPr>
          <p:cNvPr id="5" name="图片 4"/>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0" y="192406"/>
            <a:ext cx="703702" cy="554654"/>
          </a:xfrm>
          <a:prstGeom prst="rect">
            <a:avLst/>
          </a:prstGeom>
          <a:noFill/>
        </p:spPr>
      </p:pic>
      <p:sp>
        <p:nvSpPr>
          <p:cNvPr id="6" name="直角三角形 8"/>
          <p:cNvSpPr/>
          <p:nvPr/>
        </p:nvSpPr>
        <p:spPr>
          <a:xfrm flipH="1">
            <a:off x="10125777" y="4932948"/>
            <a:ext cx="2066223" cy="1925052"/>
          </a:xfrm>
          <a:custGeom>
            <a:avLst/>
            <a:gdLst>
              <a:gd name="connsiteX0" fmla="*/ 0 w 2066223"/>
              <a:gd name="connsiteY0" fmla="*/ 1925052 h 1925052"/>
              <a:gd name="connsiteX1" fmla="*/ 0 w 2066223"/>
              <a:gd name="connsiteY1" fmla="*/ 0 h 1925052"/>
              <a:gd name="connsiteX2" fmla="*/ 2066223 w 2066223"/>
              <a:gd name="connsiteY2" fmla="*/ 1925052 h 1925052"/>
              <a:gd name="connsiteX3" fmla="*/ 0 w 2066223"/>
              <a:gd name="connsiteY3" fmla="*/ 1925052 h 1925052"/>
              <a:gd name="connsiteX0-1" fmla="*/ 0 w 2066223"/>
              <a:gd name="connsiteY0-2" fmla="*/ 1925052 h 1925052"/>
              <a:gd name="connsiteX1-3" fmla="*/ 0 w 2066223"/>
              <a:gd name="connsiteY1-4" fmla="*/ 0 h 1925052"/>
              <a:gd name="connsiteX2-5" fmla="*/ 2066223 w 2066223"/>
              <a:gd name="connsiteY2-6" fmla="*/ 1925052 h 1925052"/>
              <a:gd name="connsiteX3-7" fmla="*/ 0 w 2066223"/>
              <a:gd name="connsiteY3-8" fmla="*/ 1925052 h 1925052"/>
              <a:gd name="connsiteX0-9" fmla="*/ 0 w 2066223"/>
              <a:gd name="connsiteY0-10" fmla="*/ 1925052 h 1925052"/>
              <a:gd name="connsiteX1-11" fmla="*/ 0 w 2066223"/>
              <a:gd name="connsiteY1-12" fmla="*/ 0 h 1925052"/>
              <a:gd name="connsiteX2-13" fmla="*/ 2066223 w 2066223"/>
              <a:gd name="connsiteY2-14" fmla="*/ 1925052 h 1925052"/>
              <a:gd name="connsiteX3-15" fmla="*/ 0 w 2066223"/>
              <a:gd name="connsiteY3-16" fmla="*/ 1925052 h 1925052"/>
              <a:gd name="connsiteX0-17" fmla="*/ 0 w 2066223"/>
              <a:gd name="connsiteY0-18" fmla="*/ 1925052 h 1925052"/>
              <a:gd name="connsiteX1-19" fmla="*/ 0 w 2066223"/>
              <a:gd name="connsiteY1-20" fmla="*/ 0 h 1925052"/>
              <a:gd name="connsiteX2-21" fmla="*/ 2066223 w 2066223"/>
              <a:gd name="connsiteY2-22" fmla="*/ 1925052 h 1925052"/>
              <a:gd name="connsiteX3-23" fmla="*/ 0 w 2066223"/>
              <a:gd name="connsiteY3-24" fmla="*/ 1925052 h 1925052"/>
              <a:gd name="connsiteX0-25" fmla="*/ 0 w 2066223"/>
              <a:gd name="connsiteY0-26" fmla="*/ 1925052 h 1925052"/>
              <a:gd name="connsiteX1-27" fmla="*/ 0 w 2066223"/>
              <a:gd name="connsiteY1-28" fmla="*/ 0 h 1925052"/>
              <a:gd name="connsiteX2-29" fmla="*/ 2066223 w 2066223"/>
              <a:gd name="connsiteY2-30" fmla="*/ 1925052 h 1925052"/>
              <a:gd name="connsiteX3-31" fmla="*/ 0 w 2066223"/>
              <a:gd name="connsiteY3-32" fmla="*/ 1925052 h 1925052"/>
              <a:gd name="connsiteX0-33" fmla="*/ 0 w 2066223"/>
              <a:gd name="connsiteY0-34" fmla="*/ 1925052 h 1925052"/>
              <a:gd name="connsiteX1-35" fmla="*/ 0 w 2066223"/>
              <a:gd name="connsiteY1-36" fmla="*/ 0 h 1925052"/>
              <a:gd name="connsiteX2-37" fmla="*/ 2066223 w 2066223"/>
              <a:gd name="connsiteY2-38" fmla="*/ 1925052 h 1925052"/>
              <a:gd name="connsiteX3-39" fmla="*/ 0 w 2066223"/>
              <a:gd name="connsiteY3-40" fmla="*/ 1925052 h 1925052"/>
              <a:gd name="connsiteX0-41" fmla="*/ 0 w 2066223"/>
              <a:gd name="connsiteY0-42" fmla="*/ 1925052 h 1925052"/>
              <a:gd name="connsiteX1-43" fmla="*/ 0 w 2066223"/>
              <a:gd name="connsiteY1-44" fmla="*/ 0 h 1925052"/>
              <a:gd name="connsiteX2-45" fmla="*/ 2066223 w 2066223"/>
              <a:gd name="connsiteY2-46" fmla="*/ 1925052 h 1925052"/>
              <a:gd name="connsiteX3-47" fmla="*/ 0 w 2066223"/>
              <a:gd name="connsiteY3-48" fmla="*/ 1925052 h 1925052"/>
            </a:gdLst>
            <a:ahLst/>
            <a:cxnLst>
              <a:cxn ang="0">
                <a:pos x="connsiteX0-1" y="connsiteY0-2"/>
              </a:cxn>
              <a:cxn ang="0">
                <a:pos x="connsiteX1-3" y="connsiteY1-4"/>
              </a:cxn>
              <a:cxn ang="0">
                <a:pos x="connsiteX2-5" y="connsiteY2-6"/>
              </a:cxn>
              <a:cxn ang="0">
                <a:pos x="connsiteX3-7" y="connsiteY3-8"/>
              </a:cxn>
            </a:cxnLst>
            <a:rect l="l" t="t" r="r" b="b"/>
            <a:pathLst>
              <a:path w="2066223" h="1925052">
                <a:moveTo>
                  <a:pt x="0" y="1925052"/>
                </a:moveTo>
                <a:lnTo>
                  <a:pt x="0" y="0"/>
                </a:lnTo>
                <a:cubicBezTo>
                  <a:pt x="332607" y="1017069"/>
                  <a:pt x="1040598" y="1620251"/>
                  <a:pt x="2066223" y="1925052"/>
                </a:cubicBezTo>
                <a:lnTo>
                  <a:pt x="0" y="1925052"/>
                </a:ln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099939" y="2182864"/>
            <a:ext cx="3385701" cy="2306955"/>
          </a:xfrm>
          <a:prstGeom prst="rect">
            <a:avLst/>
          </a:prstGeom>
          <a:noFill/>
        </p:spPr>
        <p:txBody>
          <a:bodyPr wrap="square" rtlCol="0">
            <a:spAutoFit/>
          </a:bodyPr>
          <a:lstStyle/>
          <a:p>
            <a:r>
              <a:rPr lang="zh-CN" altLang="en-US" sz="1600" i="1" dirty="0">
                <a:solidFill>
                  <a:srgbClr val="650F18"/>
                </a:solidFill>
                <a:effectLst>
                  <a:glow rad="63500">
                    <a:schemeClr val="accent3">
                      <a:satMod val="175000"/>
                      <a:alpha val="40000"/>
                    </a:schemeClr>
                  </a:glow>
                </a:effectLst>
                <a:latin typeface="Times New Roman Regular" panose="02020603050405020304" charset="0"/>
                <a:cs typeface="Times New Roman Regular" panose="02020603050405020304" charset="0"/>
              </a:rPr>
              <a:t>Using a unidirectional electret microphone</a:t>
            </a:r>
            <a:endParaRPr lang="zh-CN" altLang="en-US" sz="1600" b="1" dirty="0">
              <a:solidFill>
                <a:srgbClr val="650F18"/>
              </a:solidFill>
              <a:effectLst>
                <a:glow rad="63500">
                  <a:schemeClr val="accent3">
                    <a:satMod val="175000"/>
                    <a:alpha val="40000"/>
                  </a:schemeClr>
                </a:glow>
              </a:effectLst>
              <a:latin typeface="Times New Roman Regular" panose="02020603050405020304" charset="0"/>
              <a:cs typeface="Times New Roman Regular" panose="02020603050405020304" charset="0"/>
            </a:endParaRPr>
          </a:p>
          <a:p>
            <a:pPr>
              <a:lnSpc>
                <a:spcPct val="200000"/>
              </a:lnSpc>
            </a:pPr>
            <a:r>
              <a:rPr lang="en-US" altLang="zh-CN" sz="1400" b="1" dirty="0">
                <a:solidFill>
                  <a:srgbClr val="650F18"/>
                </a:solidFill>
                <a:effectLst>
                  <a:glow rad="63500">
                    <a:schemeClr val="accent3">
                      <a:satMod val="175000"/>
                      <a:alpha val="40000"/>
                    </a:schemeClr>
                  </a:glow>
                </a:effectLst>
                <a:latin typeface="Times New Roman Regular" panose="02020603050405020304" charset="0"/>
                <a:cs typeface="Times New Roman Regular" panose="02020603050405020304" charset="0"/>
              </a:rPr>
              <a:t>1</a:t>
            </a:r>
            <a:r>
              <a:rPr lang="zh-CN" altLang="en-US" sz="1400" b="1" dirty="0">
                <a:solidFill>
                  <a:srgbClr val="650F18"/>
                </a:solidFill>
                <a:effectLst>
                  <a:glow rad="63500">
                    <a:schemeClr val="accent3">
                      <a:satMod val="175000"/>
                      <a:alpha val="40000"/>
                    </a:schemeClr>
                  </a:glow>
                </a:effectLst>
                <a:latin typeface="Times New Roman Regular" panose="02020603050405020304" charset="0"/>
                <a:cs typeface="Times New Roman Regular" panose="02020603050405020304" charset="0"/>
              </a:rPr>
              <a:t>、Very poor call noise reduction</a:t>
            </a:r>
          </a:p>
          <a:p>
            <a:pPr>
              <a:lnSpc>
                <a:spcPct val="200000"/>
              </a:lnSpc>
            </a:pPr>
            <a:r>
              <a:rPr lang="zh-CN" altLang="en-US" sz="1400" b="1" dirty="0">
                <a:solidFill>
                  <a:srgbClr val="650F18"/>
                </a:solidFill>
                <a:effectLst>
                  <a:glow rad="63500">
                    <a:schemeClr val="accent3">
                      <a:satMod val="175000"/>
                      <a:alpha val="40000"/>
                    </a:schemeClr>
                  </a:glow>
                </a:effectLst>
                <a:latin typeface="Times New Roman Regular" panose="02020603050405020304" charset="0"/>
                <a:cs typeface="Times New Roman Regular" panose="02020603050405020304" charset="0"/>
              </a:rPr>
              <a:t>2. Poor call quality</a:t>
            </a:r>
          </a:p>
          <a:p>
            <a:pPr>
              <a:lnSpc>
                <a:spcPct val="200000"/>
              </a:lnSpc>
            </a:pPr>
            <a:r>
              <a:rPr lang="zh-CN" altLang="en-US" sz="1400" b="1" dirty="0">
                <a:solidFill>
                  <a:srgbClr val="650F18"/>
                </a:solidFill>
                <a:effectLst>
                  <a:glow rad="63500">
                    <a:schemeClr val="accent3">
                      <a:satMod val="175000"/>
                      <a:alpha val="40000"/>
                    </a:schemeClr>
                  </a:glow>
                </a:effectLst>
                <a:latin typeface="Times New Roman Regular" panose="02020603050405020304" charset="0"/>
                <a:cs typeface="Times New Roman Regular" panose="02020603050405020304" charset="0"/>
              </a:rPr>
              <a:t>Brings more inconvenience to the work of the operator</a:t>
            </a:r>
          </a:p>
        </p:txBody>
      </p:sp>
      <p:sp>
        <p:nvSpPr>
          <p:cNvPr id="8" name="文本框 7"/>
          <p:cNvSpPr txBox="1"/>
          <p:nvPr/>
        </p:nvSpPr>
        <p:spPr>
          <a:xfrm>
            <a:off x="3099939" y="1454459"/>
            <a:ext cx="6620434" cy="337185"/>
          </a:xfrm>
          <a:prstGeom prst="rect">
            <a:avLst/>
          </a:prstGeom>
          <a:noFill/>
        </p:spPr>
        <p:txBody>
          <a:bodyPr wrap="square">
            <a:spAutoFit/>
          </a:bodyPr>
          <a:lstStyle/>
          <a:p>
            <a:r>
              <a:rPr lang="en-US" altLang="zh-CN" sz="1600" b="1" dirty="0">
                <a:solidFill>
                  <a:srgbClr val="650F18"/>
                </a:solidFill>
                <a:effectLst>
                  <a:glow rad="63500">
                    <a:schemeClr val="accent3">
                      <a:satMod val="175000"/>
                      <a:alpha val="40000"/>
                    </a:schemeClr>
                  </a:glow>
                </a:effectLst>
                <a:latin typeface="Arial Italic" panose="020B0604020202090204" charset="0"/>
                <a:cs typeface="Arial Italic" panose="020B0604020202090204" charset="0"/>
              </a:rPr>
              <a:t>E</a:t>
            </a:r>
            <a:r>
              <a:rPr lang="zh-CN" altLang="en-US" sz="1600" b="1" dirty="0">
                <a:solidFill>
                  <a:srgbClr val="650F18"/>
                </a:solidFill>
                <a:effectLst>
                  <a:glow rad="63500">
                    <a:schemeClr val="accent3">
                      <a:satMod val="175000"/>
                      <a:alpha val="40000"/>
                    </a:schemeClr>
                  </a:glow>
                </a:effectLst>
                <a:latin typeface="Arial Italic" panose="020B0604020202090204" charset="0"/>
                <a:cs typeface="Arial Italic" panose="020B0604020202090204" charset="0"/>
              </a:rPr>
              <a:t>xisting products in the market</a:t>
            </a:r>
          </a:p>
        </p:txBody>
      </p:sp>
      <p:pic>
        <p:nvPicPr>
          <p:cNvPr id="4" name="图片 3"/>
          <p:cNvPicPr>
            <a:picLocks noChangeAspect="1"/>
          </p:cNvPicPr>
          <p:nvPr/>
        </p:nvPicPr>
        <p:blipFill>
          <a:blip r:embed="rId4">
            <a:clrChange>
              <a:clrFrom>
                <a:srgbClr val="FFFFFF"/>
              </a:clrFrom>
              <a:clrTo>
                <a:srgbClr val="FFFFFF">
                  <a:alpha val="0"/>
                </a:srgbClr>
              </a:clrTo>
            </a:clrChange>
          </a:blip>
          <a:stretch>
            <a:fillRect/>
          </a:stretch>
        </p:blipFill>
        <p:spPr>
          <a:xfrm>
            <a:off x="-349977" y="1379220"/>
            <a:ext cx="3343275" cy="3276600"/>
          </a:xfrm>
          <a:prstGeom prst="rect">
            <a:avLst/>
          </a:prstGeom>
        </p:spPr>
      </p:pic>
      <p:sp>
        <p:nvSpPr>
          <p:cNvPr id="9" name="文本框 8"/>
          <p:cNvSpPr txBox="1"/>
          <p:nvPr/>
        </p:nvSpPr>
        <p:spPr>
          <a:xfrm>
            <a:off x="6936740" y="708025"/>
            <a:ext cx="4939030" cy="368300"/>
          </a:xfrm>
          <a:prstGeom prst="rect">
            <a:avLst/>
          </a:prstGeom>
          <a:noFill/>
        </p:spPr>
        <p:txBody>
          <a:bodyPr wrap="square" rtlCol="0">
            <a:spAutoFit/>
          </a:bodyPr>
          <a:lstStyle/>
          <a:p>
            <a:r>
              <a:rPr lang="zh-CN" altLang="en-US" b="1" dirty="0">
                <a:solidFill>
                  <a:schemeClr val="tx1">
                    <a:lumMod val="75000"/>
                    <a:lumOff val="25000"/>
                  </a:schemeClr>
                </a:solidFill>
                <a:effectLst/>
                <a:highlight>
                  <a:srgbClr val="FFFF00"/>
                </a:highlight>
                <a:latin typeface="Times New Roman Bold" panose="02020603050405020304" charset="0"/>
                <a:ea typeface="儷黑 Pro" panose="020B0500000000000000" charset="-120"/>
                <a:cs typeface="Times New Roman Bold" panose="02020603050405020304" charset="0"/>
              </a:rPr>
              <a:t>Super</a:t>
            </a:r>
            <a:r>
              <a:rPr lang="zh-CN" altLang="en-US" b="1" dirty="0">
                <a:solidFill>
                  <a:srgbClr val="FF0000"/>
                </a:solidFill>
                <a:effectLst/>
                <a:highlight>
                  <a:srgbClr val="FFFF00"/>
                </a:highlight>
                <a:latin typeface="Times New Roman Bold" panose="02020603050405020304" charset="0"/>
                <a:ea typeface="儷黑 Pro" panose="020B0500000000000000" charset="-120"/>
                <a:cs typeface="Times New Roman Bold" panose="02020603050405020304" charset="0"/>
              </a:rPr>
              <a:t>  </a:t>
            </a:r>
            <a:r>
              <a:rPr lang="zh-CN" altLang="en-US" b="1" dirty="0">
                <a:solidFill>
                  <a:schemeClr val="tx1">
                    <a:lumMod val="75000"/>
                    <a:lumOff val="25000"/>
                  </a:schemeClr>
                </a:solidFill>
                <a:effectLst/>
                <a:highlight>
                  <a:srgbClr val="FFFF00"/>
                </a:highlight>
                <a:latin typeface="Times New Roman Bold" panose="02020603050405020304" charset="0"/>
                <a:ea typeface="儷黑 Pro" panose="020B0500000000000000" charset="-120"/>
                <a:cs typeface="Times New Roman Bold" panose="02020603050405020304" charset="0"/>
              </a:rPr>
              <a:t>noise reduction technology</a:t>
            </a:r>
          </a:p>
        </p:txBody>
      </p:sp>
      <p:sp>
        <p:nvSpPr>
          <p:cNvPr id="10" name="文本框 9"/>
          <p:cNvSpPr txBox="1"/>
          <p:nvPr/>
        </p:nvSpPr>
        <p:spPr>
          <a:xfrm>
            <a:off x="6931025" y="2833370"/>
            <a:ext cx="5530215" cy="368300"/>
          </a:xfrm>
          <a:prstGeom prst="rect">
            <a:avLst/>
          </a:prstGeom>
          <a:noFill/>
        </p:spPr>
        <p:txBody>
          <a:bodyPr wrap="square" rtlCol="0">
            <a:spAutoFit/>
          </a:bodyPr>
          <a:lstStyle/>
          <a:p>
            <a:r>
              <a:rPr lang="zh-CN" altLang="en-US" b="1" dirty="0">
                <a:solidFill>
                  <a:schemeClr val="tx1">
                    <a:lumMod val="75000"/>
                    <a:lumOff val="25000"/>
                  </a:schemeClr>
                </a:solidFill>
                <a:effectLst/>
                <a:highlight>
                  <a:srgbClr val="FFFF00"/>
                </a:highlight>
                <a:latin typeface="Times New Roman Bold" panose="02020603050405020304" charset="0"/>
                <a:cs typeface="Times New Roman Bold" panose="02020603050405020304" charset="0"/>
                <a:sym typeface="+mn-ea"/>
              </a:rPr>
              <a:t>Broadband Voice</a:t>
            </a:r>
            <a:r>
              <a:rPr lang="zh-CN" altLang="en-US" b="1" dirty="0">
                <a:solidFill>
                  <a:schemeClr val="tx1">
                    <a:lumMod val="75000"/>
                    <a:lumOff val="25000"/>
                  </a:schemeClr>
                </a:solidFill>
                <a:effectLst/>
                <a:highlight>
                  <a:srgbClr val="FFFF00"/>
                </a:highlight>
                <a:latin typeface="Times New Roman Bold" panose="02020603050405020304" charset="0"/>
                <a:cs typeface="Times New Roman Bold" panose="02020603050405020304" charset="0"/>
              </a:rPr>
              <a:t>  Full coverage of voice and audio</a:t>
            </a:r>
          </a:p>
        </p:txBody>
      </p:sp>
      <p:sp>
        <p:nvSpPr>
          <p:cNvPr id="11" name="文本框 10"/>
          <p:cNvSpPr txBox="1"/>
          <p:nvPr/>
        </p:nvSpPr>
        <p:spPr>
          <a:xfrm>
            <a:off x="6965950" y="4833620"/>
            <a:ext cx="5690870" cy="368300"/>
          </a:xfrm>
          <a:prstGeom prst="rect">
            <a:avLst/>
          </a:prstGeom>
          <a:noFill/>
        </p:spPr>
        <p:txBody>
          <a:bodyPr wrap="square" rtlCol="0">
            <a:spAutoFit/>
          </a:bodyPr>
          <a:lstStyle/>
          <a:p>
            <a:r>
              <a:rPr lang="zh-CN" altLang="en-US" b="1" dirty="0">
                <a:solidFill>
                  <a:schemeClr val="tx1">
                    <a:lumMod val="75000"/>
                    <a:lumOff val="25000"/>
                  </a:schemeClr>
                </a:solidFill>
                <a:effectLst/>
                <a:highlight>
                  <a:srgbClr val="FFFF00"/>
                </a:highlight>
                <a:latin typeface="Times New Roman Bold" panose="02020603050405020304" charset="0"/>
                <a:cs typeface="Times New Roman Bold" panose="02020603050405020304" charset="0"/>
              </a:rPr>
              <a:t>Plug and Play  Multi-Platform Compatibility </a:t>
            </a:r>
          </a:p>
        </p:txBody>
      </p:sp>
      <p:sp>
        <p:nvSpPr>
          <p:cNvPr id="12" name="文本框 11"/>
          <p:cNvSpPr txBox="1"/>
          <p:nvPr/>
        </p:nvSpPr>
        <p:spPr>
          <a:xfrm>
            <a:off x="6966157" y="5202432"/>
            <a:ext cx="4769223" cy="953135"/>
          </a:xfrm>
          <a:prstGeom prst="rect">
            <a:avLst/>
          </a:prstGeom>
          <a:noFill/>
        </p:spPr>
        <p:txBody>
          <a:bodyPr wrap="square" rtlCol="0">
            <a:spAutoFit/>
          </a:bodyPr>
          <a:lstStyle/>
          <a:p>
            <a:r>
              <a:rPr sz="1400" dirty="0">
                <a:solidFill>
                  <a:schemeClr val="tx1">
                    <a:lumMod val="75000"/>
                    <a:lumOff val="25000"/>
                  </a:schemeClr>
                </a:solidFill>
                <a:effectLst/>
                <a:latin typeface="Times New Roman" panose="02020603050405020304" charset="0"/>
                <a:cs typeface="Times New Roman" panose="02020603050405020304" charset="0"/>
              </a:rPr>
              <a:t>Compatible with a variety of platforms, it supports USB drive-free direct plug-in on PC, and can be used with UC clients such as Microsoft Skype for Business, Avaya, Cisco, Lync and so on through the computer</a:t>
            </a:r>
          </a:p>
        </p:txBody>
      </p:sp>
      <p:sp>
        <p:nvSpPr>
          <p:cNvPr id="13" name="文本框 12"/>
          <p:cNvSpPr txBox="1"/>
          <p:nvPr/>
        </p:nvSpPr>
        <p:spPr>
          <a:xfrm>
            <a:off x="6931025" y="3108960"/>
            <a:ext cx="4944745" cy="521970"/>
          </a:xfrm>
          <a:prstGeom prst="rect">
            <a:avLst/>
          </a:prstGeom>
          <a:noFill/>
        </p:spPr>
        <p:txBody>
          <a:bodyPr wrap="square" rtlCol="0">
            <a:spAutoFit/>
          </a:bodyPr>
          <a:lstStyle/>
          <a:p>
            <a:r>
              <a:rPr sz="1400" dirty="0">
                <a:solidFill>
                  <a:schemeClr val="tx1">
                    <a:lumMod val="75000"/>
                    <a:lumOff val="25000"/>
                  </a:schemeClr>
                </a:solidFill>
                <a:effectLst/>
                <a:latin typeface="Times New Roman Regular" panose="02020603050405020304" charset="0"/>
                <a:cs typeface="Times New Roman Regular" panose="02020603050405020304" charset="0"/>
              </a:rPr>
              <a:t>Supports up to 6.8KHz wideband voice for more natural and clearer voice when using IP phone and softphone systems</a:t>
            </a:r>
          </a:p>
        </p:txBody>
      </p:sp>
      <p:sp>
        <p:nvSpPr>
          <p:cNvPr id="14" name="文本框 13"/>
          <p:cNvSpPr txBox="1"/>
          <p:nvPr/>
        </p:nvSpPr>
        <p:spPr>
          <a:xfrm>
            <a:off x="6936740" y="1018540"/>
            <a:ext cx="5097780" cy="953135"/>
          </a:xfrm>
          <a:prstGeom prst="rect">
            <a:avLst/>
          </a:prstGeom>
          <a:noFill/>
        </p:spPr>
        <p:txBody>
          <a:bodyPr wrap="square" rtlCol="0">
            <a:spAutoFit/>
          </a:bodyPr>
          <a:lstStyle/>
          <a:p>
            <a:r>
              <a:rPr sz="1400" dirty="0">
                <a:solidFill>
                  <a:schemeClr val="tx1">
                    <a:lumMod val="75000"/>
                    <a:lumOff val="25000"/>
                  </a:schemeClr>
                </a:solidFill>
                <a:effectLst/>
                <a:latin typeface="Times New Roman Regular" panose="02020603050405020304" charset="0"/>
                <a:ea typeface="微软雅黑" charset="0"/>
                <a:cs typeface="Times New Roman Regular" panose="02020603050405020304" charset="0"/>
              </a:rPr>
              <a:t>The 2-mic call noise reduction solution is adopted to filter 90% of the ambient noise and surrounding human voices, and can clearly capture the operator's voice to ensure high-quality voice conversations with the far end.</a:t>
            </a:r>
          </a:p>
        </p:txBody>
      </p:sp>
      <p:sp>
        <p:nvSpPr>
          <p:cNvPr id="15" name="文本框 14"/>
          <p:cNvSpPr txBox="1"/>
          <p:nvPr/>
        </p:nvSpPr>
        <p:spPr>
          <a:xfrm>
            <a:off x="6965950" y="3679190"/>
            <a:ext cx="4378960" cy="368300"/>
          </a:xfrm>
          <a:prstGeom prst="rect">
            <a:avLst/>
          </a:prstGeom>
          <a:noFill/>
        </p:spPr>
        <p:txBody>
          <a:bodyPr wrap="square" rtlCol="0">
            <a:spAutoFit/>
          </a:bodyPr>
          <a:lstStyle/>
          <a:p>
            <a:r>
              <a:rPr lang="zh-CN" altLang="en-US" b="1" dirty="0">
                <a:solidFill>
                  <a:schemeClr val="tx1">
                    <a:lumMod val="75000"/>
                    <a:lumOff val="25000"/>
                  </a:schemeClr>
                </a:solidFill>
                <a:effectLst/>
                <a:highlight>
                  <a:srgbClr val="FFFF00"/>
                </a:highlight>
                <a:latin typeface="Times New Roman Bold" panose="02020603050405020304" charset="0"/>
                <a:cs typeface="Times New Roman Bold" panose="02020603050405020304" charset="0"/>
              </a:rPr>
              <a:t>Dynamic sound enhancement</a:t>
            </a:r>
          </a:p>
        </p:txBody>
      </p:sp>
      <p:sp>
        <p:nvSpPr>
          <p:cNvPr id="16" name="文本框 15"/>
          <p:cNvSpPr txBox="1"/>
          <p:nvPr/>
        </p:nvSpPr>
        <p:spPr>
          <a:xfrm>
            <a:off x="7771765" y="182245"/>
            <a:ext cx="2954655" cy="460375"/>
          </a:xfrm>
          <a:prstGeom prst="rect">
            <a:avLst/>
          </a:prstGeom>
          <a:noFill/>
        </p:spPr>
        <p:txBody>
          <a:bodyPr wrap="square" rtlCol="0">
            <a:spAutoFit/>
          </a:bodyPr>
          <a:lstStyle/>
          <a:p>
            <a:r>
              <a:rPr sz="2400" dirty="0">
                <a:solidFill>
                  <a:srgbClr val="861F21"/>
                </a:solidFill>
                <a:latin typeface="Times New Roman Regular" panose="02020603050405020304" charset="0"/>
                <a:ea typeface="华文行楷" panose="02010800040101010101" pitchFamily="2" charset="-122"/>
                <a:cs typeface="Times New Roman Regular" panose="02020603050405020304" charset="0"/>
                <a:sym typeface="+mn-ea"/>
              </a:rPr>
              <a:t>S</a:t>
            </a:r>
            <a:r>
              <a:rPr lang="en-US" sz="2400" dirty="0">
                <a:solidFill>
                  <a:srgbClr val="861F21"/>
                </a:solidFill>
                <a:latin typeface="Times New Roman Regular" panose="02020603050405020304" charset="0"/>
                <a:ea typeface="华文行楷" panose="02010800040101010101" pitchFamily="2" charset="-122"/>
                <a:cs typeface="Times New Roman Regular" panose="02020603050405020304" charset="0"/>
                <a:sym typeface="+mn-ea"/>
              </a:rPr>
              <a:t>oundec</a:t>
            </a:r>
            <a:r>
              <a:rPr sz="2400" dirty="0">
                <a:solidFill>
                  <a:srgbClr val="861F21"/>
                </a:solidFill>
                <a:latin typeface="Times New Roman Regular" panose="02020603050405020304" charset="0"/>
                <a:ea typeface="华文行楷" panose="02010800040101010101" pitchFamily="2" charset="-122"/>
                <a:cs typeface="Times New Roman Regular" panose="02020603050405020304" charset="0"/>
                <a:sym typeface="+mn-ea"/>
              </a:rPr>
              <a:t> Solution</a:t>
            </a:r>
            <a:endParaRPr lang="zh-CN" altLang="en-US" sz="2400" b="1" dirty="0">
              <a:solidFill>
                <a:srgbClr val="650F18"/>
              </a:solidFill>
              <a:effectLst>
                <a:glow rad="63500">
                  <a:schemeClr val="accent3">
                    <a:satMod val="175000"/>
                    <a:alpha val="40000"/>
                  </a:schemeClr>
                </a:glow>
              </a:effectLst>
              <a:latin typeface="Times New Roman Regular" panose="02020603050405020304" charset="0"/>
              <a:cs typeface="Times New Roman Regular" panose="02020603050405020304" charset="0"/>
            </a:endParaRPr>
          </a:p>
        </p:txBody>
      </p:sp>
      <p:sp>
        <p:nvSpPr>
          <p:cNvPr id="17" name="文本框 16"/>
          <p:cNvSpPr txBox="1"/>
          <p:nvPr/>
        </p:nvSpPr>
        <p:spPr>
          <a:xfrm>
            <a:off x="6965718" y="4032508"/>
            <a:ext cx="4939262" cy="737235"/>
          </a:xfrm>
          <a:prstGeom prst="rect">
            <a:avLst/>
          </a:prstGeom>
          <a:noFill/>
        </p:spPr>
        <p:txBody>
          <a:bodyPr wrap="square" rtlCol="0">
            <a:spAutoFit/>
          </a:bodyPr>
          <a:lstStyle/>
          <a:p>
            <a:r>
              <a:rPr sz="1400" dirty="0">
                <a:solidFill>
                  <a:schemeClr val="tx1">
                    <a:lumMod val="75000"/>
                    <a:lumOff val="25000"/>
                  </a:schemeClr>
                </a:solidFill>
                <a:effectLst/>
                <a:latin typeface="Times New Roman Regular" panose="02020603050405020304" charset="0"/>
                <a:cs typeface="Times New Roman Regular" panose="02020603050405020304" charset="0"/>
              </a:rPr>
              <a:t>Different from traditional EQ sound </a:t>
            </a:r>
            <a:r>
              <a:rPr lang="zh-CN" altLang="en-US" sz="1400" dirty="0">
                <a:solidFill>
                  <a:schemeClr val="tx1">
                    <a:lumMod val="75000"/>
                    <a:lumOff val="25000"/>
                  </a:schemeClr>
                </a:solidFill>
                <a:effectLst/>
                <a:latin typeface="Times New Roman Regular" panose="02020603050405020304" charset="0"/>
                <a:cs typeface="Times New Roman Regular" panose="02020603050405020304" charset="0"/>
              </a:rPr>
              <a:t>，Adopt exclusive dynamic enhancement algorithm，</a:t>
            </a:r>
            <a:r>
              <a:rPr sz="1400" dirty="0">
                <a:solidFill>
                  <a:schemeClr val="tx1">
                    <a:lumMod val="75000"/>
                    <a:lumOff val="25000"/>
                  </a:schemeClr>
                </a:solidFill>
                <a:effectLst/>
                <a:latin typeface="Times New Roman Regular" panose="02020603050405020304" charset="0"/>
                <a:cs typeface="Times New Roman Regular" panose="02020603050405020304" charset="0"/>
              </a:rPr>
              <a:t>Support 20-20KHz full-band multimedia playback</a:t>
            </a:r>
            <a:r>
              <a:rPr lang="zh-CN" altLang="en-US" sz="1400" dirty="0">
                <a:solidFill>
                  <a:schemeClr val="tx1">
                    <a:lumMod val="75000"/>
                    <a:lumOff val="25000"/>
                  </a:schemeClr>
                </a:solidFill>
                <a:effectLst/>
                <a:latin typeface="Times New Roman Regular" panose="02020603050405020304" charset="0"/>
                <a:cs typeface="Times New Roman Regular" panose="02020603050405020304" charset="0"/>
              </a:rPr>
              <a:t>，Provides high-quality music output</a:t>
            </a:r>
          </a:p>
        </p:txBody>
      </p:sp>
      <p:sp>
        <p:nvSpPr>
          <p:cNvPr id="22" name="文本框 21"/>
          <p:cNvSpPr txBox="1"/>
          <p:nvPr/>
        </p:nvSpPr>
        <p:spPr>
          <a:xfrm>
            <a:off x="6965950" y="6051550"/>
            <a:ext cx="4769485" cy="368300"/>
          </a:xfrm>
          <a:prstGeom prst="rect">
            <a:avLst/>
          </a:prstGeom>
          <a:noFill/>
        </p:spPr>
        <p:txBody>
          <a:bodyPr wrap="square" rtlCol="0">
            <a:spAutoFit/>
          </a:bodyPr>
          <a:lstStyle/>
          <a:p>
            <a:r>
              <a:rPr lang="zh-CN" altLang="en-US" b="1" dirty="0">
                <a:solidFill>
                  <a:schemeClr val="tx1">
                    <a:lumMod val="75000"/>
                    <a:lumOff val="25000"/>
                  </a:schemeClr>
                </a:solidFill>
                <a:effectLst/>
                <a:highlight>
                  <a:srgbClr val="FFFF00"/>
                </a:highlight>
                <a:latin typeface="Times New Roman Bold" panose="02020603050405020304" charset="0"/>
                <a:cs typeface="Times New Roman Bold" panose="02020603050405020304" charset="0"/>
              </a:rPr>
              <a:t>Realize the function of </a:t>
            </a:r>
            <a:r>
              <a:rPr lang="en-US" altLang="zh-CN" b="1" dirty="0">
                <a:solidFill>
                  <a:schemeClr val="tx1">
                    <a:lumMod val="75000"/>
                    <a:lumOff val="25000"/>
                  </a:schemeClr>
                </a:solidFill>
                <a:highlight>
                  <a:srgbClr val="FFFF00"/>
                </a:highlight>
                <a:latin typeface="Times New Roman Bold" panose="02020603050405020304" charset="0"/>
                <a:cs typeface="Times New Roman Bold" panose="02020603050405020304" charset="0"/>
              </a:rPr>
              <a:t>Sidetone</a:t>
            </a:r>
            <a:endParaRPr lang="zh-CN" altLang="en-US" b="1" dirty="0">
              <a:solidFill>
                <a:schemeClr val="tx1">
                  <a:lumMod val="75000"/>
                  <a:lumOff val="25000"/>
                </a:schemeClr>
              </a:solidFill>
              <a:highlight>
                <a:srgbClr val="FFFF00"/>
              </a:highlight>
              <a:latin typeface="Times New Roman Bold" panose="02020603050405020304" charset="0"/>
              <a:cs typeface="Times New Roman Bold" panose="02020603050405020304" charset="0"/>
            </a:endParaRPr>
          </a:p>
        </p:txBody>
      </p:sp>
      <p:sp>
        <p:nvSpPr>
          <p:cNvPr id="23" name="文本框 22"/>
          <p:cNvSpPr txBox="1"/>
          <p:nvPr/>
        </p:nvSpPr>
        <p:spPr>
          <a:xfrm>
            <a:off x="6966158" y="6404648"/>
            <a:ext cx="4624181" cy="521970"/>
          </a:xfrm>
          <a:prstGeom prst="rect">
            <a:avLst/>
          </a:prstGeom>
          <a:noFill/>
        </p:spPr>
        <p:txBody>
          <a:bodyPr wrap="square" rtlCol="0">
            <a:spAutoFit/>
          </a:bodyPr>
          <a:lstStyle/>
          <a:p>
            <a:r>
              <a:rPr lang="zh-CN" altLang="en-US" sz="1400" dirty="0">
                <a:solidFill>
                  <a:schemeClr val="tx1">
                    <a:lumMod val="75000"/>
                    <a:lumOff val="25000"/>
                  </a:schemeClr>
                </a:solidFill>
                <a:effectLst/>
                <a:latin typeface="Times New Roman Regular" panose="02020603050405020304" charset="0"/>
                <a:cs typeface="Times New Roman Regular" panose="02020603050405020304" charset="0"/>
              </a:rPr>
              <a:t>Extremely low-latency </a:t>
            </a:r>
            <a:r>
              <a:rPr lang="en-US" altLang="zh-CN" sz="1400" dirty="0">
                <a:solidFill>
                  <a:schemeClr val="tx1">
                    <a:lumMod val="75000"/>
                    <a:lumOff val="25000"/>
                  </a:schemeClr>
                </a:solidFill>
                <a:latin typeface="Times New Roman Regular" panose="02020603050405020304" charset="0"/>
                <a:cs typeface="Times New Roman Regular" panose="02020603050405020304" charset="0"/>
              </a:rPr>
              <a:t>Sidetone</a:t>
            </a:r>
            <a:r>
              <a:rPr lang="zh-CN" altLang="en-US" sz="1400" dirty="0">
                <a:solidFill>
                  <a:schemeClr val="tx1">
                    <a:lumMod val="75000"/>
                    <a:lumOff val="25000"/>
                  </a:schemeClr>
                </a:solidFill>
                <a:effectLst/>
                <a:latin typeface="Times New Roman Regular" panose="02020603050405020304" charset="0"/>
                <a:cs typeface="Times New Roman Regular" panose="02020603050405020304" charset="0"/>
              </a:rPr>
              <a:t> function, allowing you to monitor the sound in time</a:t>
            </a:r>
          </a:p>
        </p:txBody>
      </p:sp>
      <p:sp>
        <p:nvSpPr>
          <p:cNvPr id="20" name="文本框 19"/>
          <p:cNvSpPr txBox="1"/>
          <p:nvPr/>
        </p:nvSpPr>
        <p:spPr>
          <a:xfrm>
            <a:off x="6936529" y="1934267"/>
            <a:ext cx="3207027" cy="368300"/>
          </a:xfrm>
          <a:prstGeom prst="rect">
            <a:avLst/>
          </a:prstGeom>
          <a:noFill/>
        </p:spPr>
        <p:txBody>
          <a:bodyPr wrap="square" rtlCol="0">
            <a:spAutoFit/>
          </a:bodyPr>
          <a:lstStyle/>
          <a:p>
            <a:r>
              <a:rPr lang="zh-CN" altLang="en-US" b="1" dirty="0">
                <a:solidFill>
                  <a:schemeClr val="tx1">
                    <a:lumMod val="75000"/>
                    <a:lumOff val="25000"/>
                  </a:schemeClr>
                </a:solidFill>
                <a:effectLst/>
                <a:highlight>
                  <a:srgbClr val="FFFF00"/>
                </a:highlight>
                <a:latin typeface="Times New Roman Bold" panose="02020603050405020304" charset="0"/>
                <a:ea typeface="儷黑 Pro" panose="020B0500000000000000" charset="-120"/>
                <a:cs typeface="Times New Roman Bold" panose="02020603050405020304" charset="0"/>
              </a:rPr>
              <a:t>Diversified solution</a:t>
            </a:r>
            <a:r>
              <a:rPr lang="zh-CN" altLang="en-US" b="1" dirty="0">
                <a:solidFill>
                  <a:schemeClr val="tx1">
                    <a:lumMod val="75000"/>
                    <a:lumOff val="25000"/>
                  </a:schemeClr>
                </a:solidFill>
                <a:effectLst/>
                <a:highlight>
                  <a:srgbClr val="FFFF00"/>
                </a:highlight>
                <a:latin typeface="Times New Roman Bold" panose="02020603050405020304" charset="0"/>
                <a:cs typeface="Times New Roman Bold" panose="02020603050405020304" charset="0"/>
              </a:rPr>
              <a:t>s</a:t>
            </a:r>
          </a:p>
        </p:txBody>
      </p:sp>
      <p:sp>
        <p:nvSpPr>
          <p:cNvPr id="24" name="文本框 23"/>
          <p:cNvSpPr txBox="1"/>
          <p:nvPr/>
        </p:nvSpPr>
        <p:spPr>
          <a:xfrm>
            <a:off x="6931011" y="2224430"/>
            <a:ext cx="4624181" cy="521970"/>
          </a:xfrm>
          <a:prstGeom prst="rect">
            <a:avLst/>
          </a:prstGeom>
          <a:noFill/>
        </p:spPr>
        <p:txBody>
          <a:bodyPr wrap="square" rtlCol="0">
            <a:spAutoFit/>
          </a:bodyPr>
          <a:lstStyle/>
          <a:p>
            <a:r>
              <a:rPr sz="1400" dirty="0">
                <a:solidFill>
                  <a:schemeClr val="tx1">
                    <a:lumMod val="75000"/>
                    <a:lumOff val="25000"/>
                  </a:schemeClr>
                </a:solidFill>
                <a:effectLst/>
                <a:latin typeface="Times New Roman Regular" panose="02020603050405020304" charset="0"/>
                <a:cs typeface="Times New Roman Regular" panose="02020603050405020304" charset="0"/>
              </a:rPr>
              <a:t>Single-Chip supports USB headset complete solution</a:t>
            </a:r>
          </a:p>
          <a:p>
            <a:r>
              <a:rPr sz="1400" dirty="0">
                <a:solidFill>
                  <a:schemeClr val="tx1">
                    <a:lumMod val="75000"/>
                    <a:lumOff val="25000"/>
                  </a:schemeClr>
                </a:solidFill>
                <a:effectLst/>
                <a:latin typeface="Times New Roman Regular" panose="02020603050405020304" charset="0"/>
                <a:cs typeface="Times New Roman Regular" panose="02020603050405020304" charset="0"/>
              </a:rPr>
              <a:t>Support bluetooth headset solution with bluetooth chip</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8"/>
          <p:cNvSpPr/>
          <p:nvPr/>
        </p:nvSpPr>
        <p:spPr>
          <a:xfrm flipH="1">
            <a:off x="10125777" y="4932948"/>
            <a:ext cx="2066223" cy="1925052"/>
          </a:xfrm>
          <a:custGeom>
            <a:avLst/>
            <a:gdLst>
              <a:gd name="connsiteX0" fmla="*/ 0 w 2066223"/>
              <a:gd name="connsiteY0" fmla="*/ 1925052 h 1925052"/>
              <a:gd name="connsiteX1" fmla="*/ 0 w 2066223"/>
              <a:gd name="connsiteY1" fmla="*/ 0 h 1925052"/>
              <a:gd name="connsiteX2" fmla="*/ 2066223 w 2066223"/>
              <a:gd name="connsiteY2" fmla="*/ 1925052 h 1925052"/>
              <a:gd name="connsiteX3" fmla="*/ 0 w 2066223"/>
              <a:gd name="connsiteY3" fmla="*/ 1925052 h 1925052"/>
              <a:gd name="connsiteX0-1" fmla="*/ 0 w 2066223"/>
              <a:gd name="connsiteY0-2" fmla="*/ 1925052 h 1925052"/>
              <a:gd name="connsiteX1-3" fmla="*/ 0 w 2066223"/>
              <a:gd name="connsiteY1-4" fmla="*/ 0 h 1925052"/>
              <a:gd name="connsiteX2-5" fmla="*/ 2066223 w 2066223"/>
              <a:gd name="connsiteY2-6" fmla="*/ 1925052 h 1925052"/>
              <a:gd name="connsiteX3-7" fmla="*/ 0 w 2066223"/>
              <a:gd name="connsiteY3-8" fmla="*/ 1925052 h 1925052"/>
              <a:gd name="connsiteX0-9" fmla="*/ 0 w 2066223"/>
              <a:gd name="connsiteY0-10" fmla="*/ 1925052 h 1925052"/>
              <a:gd name="connsiteX1-11" fmla="*/ 0 w 2066223"/>
              <a:gd name="connsiteY1-12" fmla="*/ 0 h 1925052"/>
              <a:gd name="connsiteX2-13" fmla="*/ 2066223 w 2066223"/>
              <a:gd name="connsiteY2-14" fmla="*/ 1925052 h 1925052"/>
              <a:gd name="connsiteX3-15" fmla="*/ 0 w 2066223"/>
              <a:gd name="connsiteY3-16" fmla="*/ 1925052 h 1925052"/>
              <a:gd name="connsiteX0-17" fmla="*/ 0 w 2066223"/>
              <a:gd name="connsiteY0-18" fmla="*/ 1925052 h 1925052"/>
              <a:gd name="connsiteX1-19" fmla="*/ 0 w 2066223"/>
              <a:gd name="connsiteY1-20" fmla="*/ 0 h 1925052"/>
              <a:gd name="connsiteX2-21" fmla="*/ 2066223 w 2066223"/>
              <a:gd name="connsiteY2-22" fmla="*/ 1925052 h 1925052"/>
              <a:gd name="connsiteX3-23" fmla="*/ 0 w 2066223"/>
              <a:gd name="connsiteY3-24" fmla="*/ 1925052 h 1925052"/>
              <a:gd name="connsiteX0-25" fmla="*/ 0 w 2066223"/>
              <a:gd name="connsiteY0-26" fmla="*/ 1925052 h 1925052"/>
              <a:gd name="connsiteX1-27" fmla="*/ 0 w 2066223"/>
              <a:gd name="connsiteY1-28" fmla="*/ 0 h 1925052"/>
              <a:gd name="connsiteX2-29" fmla="*/ 2066223 w 2066223"/>
              <a:gd name="connsiteY2-30" fmla="*/ 1925052 h 1925052"/>
              <a:gd name="connsiteX3-31" fmla="*/ 0 w 2066223"/>
              <a:gd name="connsiteY3-32" fmla="*/ 1925052 h 1925052"/>
              <a:gd name="connsiteX0-33" fmla="*/ 0 w 2066223"/>
              <a:gd name="connsiteY0-34" fmla="*/ 1925052 h 1925052"/>
              <a:gd name="connsiteX1-35" fmla="*/ 0 w 2066223"/>
              <a:gd name="connsiteY1-36" fmla="*/ 0 h 1925052"/>
              <a:gd name="connsiteX2-37" fmla="*/ 2066223 w 2066223"/>
              <a:gd name="connsiteY2-38" fmla="*/ 1925052 h 1925052"/>
              <a:gd name="connsiteX3-39" fmla="*/ 0 w 2066223"/>
              <a:gd name="connsiteY3-40" fmla="*/ 1925052 h 1925052"/>
              <a:gd name="connsiteX0-41" fmla="*/ 0 w 2066223"/>
              <a:gd name="connsiteY0-42" fmla="*/ 1925052 h 1925052"/>
              <a:gd name="connsiteX1-43" fmla="*/ 0 w 2066223"/>
              <a:gd name="connsiteY1-44" fmla="*/ 0 h 1925052"/>
              <a:gd name="connsiteX2-45" fmla="*/ 2066223 w 2066223"/>
              <a:gd name="connsiteY2-46" fmla="*/ 1925052 h 1925052"/>
              <a:gd name="connsiteX3-47" fmla="*/ 0 w 2066223"/>
              <a:gd name="connsiteY3-48" fmla="*/ 1925052 h 1925052"/>
            </a:gdLst>
            <a:ahLst/>
            <a:cxnLst>
              <a:cxn ang="0">
                <a:pos x="connsiteX0-1" y="connsiteY0-2"/>
              </a:cxn>
              <a:cxn ang="0">
                <a:pos x="connsiteX1-3" y="connsiteY1-4"/>
              </a:cxn>
              <a:cxn ang="0">
                <a:pos x="connsiteX2-5" y="connsiteY2-6"/>
              </a:cxn>
              <a:cxn ang="0">
                <a:pos x="connsiteX3-7" y="connsiteY3-8"/>
              </a:cxn>
            </a:cxnLst>
            <a:rect l="l" t="t" r="r" b="b"/>
            <a:pathLst>
              <a:path w="2066223" h="1925052">
                <a:moveTo>
                  <a:pt x="0" y="1925052"/>
                </a:moveTo>
                <a:lnTo>
                  <a:pt x="0" y="0"/>
                </a:lnTo>
                <a:cubicBezTo>
                  <a:pt x="332607" y="1017069"/>
                  <a:pt x="1040598" y="1620251"/>
                  <a:pt x="2066223" y="1925052"/>
                </a:cubicBezTo>
                <a:lnTo>
                  <a:pt x="0" y="1925052"/>
                </a:lnTo>
                <a:close/>
              </a:path>
            </a:pathLst>
          </a:custGeom>
          <a:solidFill>
            <a:srgbClr val="7004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标题 1"/>
          <p:cNvSpPr txBox="1"/>
          <p:nvPr/>
        </p:nvSpPr>
        <p:spPr>
          <a:xfrm>
            <a:off x="63500" y="183515"/>
            <a:ext cx="6007100" cy="54165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altLang="zh-CN" sz="2800" b="1" dirty="0">
                <a:solidFill>
                  <a:srgbClr val="861F21"/>
                </a:solidFill>
                <a:latin typeface="Times New Roman Bold" panose="02020603050405020304" charset="0"/>
                <a:ea typeface="华文新魏" panose="02010800040101010101" pitchFamily="2" charset="-122"/>
                <a:cs typeface="Times New Roman Bold" panose="02020603050405020304" charset="0"/>
              </a:rPr>
              <a:t>The </a:t>
            </a:r>
            <a:r>
              <a:rPr lang="zh-CN" altLang="en-US" sz="2800" b="1" dirty="0">
                <a:solidFill>
                  <a:srgbClr val="861F21"/>
                </a:solidFill>
                <a:latin typeface="Times New Roman Bold" panose="02020603050405020304" charset="0"/>
                <a:ea typeface="华文新魏" panose="02010800040101010101" pitchFamily="2" charset="-122"/>
                <a:cs typeface="Times New Roman Bold" panose="02020603050405020304" charset="0"/>
              </a:rPr>
              <a:t>Function description</a:t>
            </a:r>
          </a:p>
        </p:txBody>
      </p:sp>
      <p:pic>
        <p:nvPicPr>
          <p:cNvPr id="6" name="图片 5"/>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11500449" y="183716"/>
            <a:ext cx="528285" cy="416391"/>
          </a:xfrm>
          <a:prstGeom prst="rect">
            <a:avLst/>
          </a:prstGeom>
          <a:noFill/>
        </p:spPr>
      </p:pic>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7156" y="76"/>
            <a:ext cx="2189392" cy="709842"/>
          </a:xfrm>
          <a:prstGeom prst="rect">
            <a:avLst/>
          </a:prstGeom>
        </p:spPr>
      </p:pic>
      <p:grpSp>
        <p:nvGrpSpPr>
          <p:cNvPr id="12" name="组合 11"/>
          <p:cNvGrpSpPr/>
          <p:nvPr/>
        </p:nvGrpSpPr>
        <p:grpSpPr>
          <a:xfrm>
            <a:off x="7317970" y="1577989"/>
            <a:ext cx="3840918" cy="3895536"/>
            <a:chOff x="7885375" y="2526140"/>
            <a:chExt cx="3020085" cy="3257610"/>
          </a:xfrm>
        </p:grpSpPr>
        <p:grpSp>
          <p:nvGrpSpPr>
            <p:cNvPr id="13" name="组合 12"/>
            <p:cNvGrpSpPr/>
            <p:nvPr/>
          </p:nvGrpSpPr>
          <p:grpSpPr>
            <a:xfrm>
              <a:off x="7885375" y="2526140"/>
              <a:ext cx="3008141" cy="3257610"/>
              <a:chOff x="8163314" y="1859638"/>
              <a:chExt cx="3823327" cy="4140401"/>
            </a:xfrm>
          </p:grpSpPr>
          <p:pic>
            <p:nvPicPr>
              <p:cNvPr id="17" name="图片 16"/>
              <p:cNvPicPr>
                <a:picLocks noChangeAspect="1"/>
              </p:cNvPicPr>
              <p:nvPr/>
            </p:nvPicPr>
            <p:blipFill rotWithShape="1">
              <a:blip r:embed="rId5"/>
              <a:srcRect t="355"/>
              <a:stretch>
                <a:fillRect/>
              </a:stretch>
            </p:blipFill>
            <p:spPr>
              <a:xfrm>
                <a:off x="8163314" y="1859638"/>
                <a:ext cx="3162299" cy="3302918"/>
              </a:xfrm>
              <a:prstGeom prst="rect">
                <a:avLst/>
              </a:prstGeom>
            </p:spPr>
          </p:pic>
          <p:sp>
            <p:nvSpPr>
              <p:cNvPr id="18" name="文本框 17"/>
              <p:cNvSpPr txBox="1"/>
              <p:nvPr/>
            </p:nvSpPr>
            <p:spPr>
              <a:xfrm>
                <a:off x="10811306" y="4625932"/>
                <a:ext cx="1175335" cy="325984"/>
              </a:xfrm>
              <a:prstGeom prst="rect">
                <a:avLst/>
              </a:prstGeom>
              <a:solidFill>
                <a:schemeClr val="accent4">
                  <a:lumMod val="40000"/>
                  <a:lumOff val="60000"/>
                </a:schemeClr>
              </a:solidFill>
            </p:spPr>
            <p:txBody>
              <a:bodyPr wrap="square" rtlCol="0">
                <a:spAutoFit/>
              </a:bodyPr>
              <a:lstStyle/>
              <a:p>
                <a:r>
                  <a:rPr lang="zh-CN" altLang="en-US" sz="1400" dirty="0">
                    <a:latin typeface="Times New Roman Regular" panose="02020603050405020304" charset="0"/>
                    <a:cs typeface="Times New Roman Regular" panose="02020603050405020304" charset="0"/>
                  </a:rPr>
                  <a:t>ENC Mic</a:t>
                </a:r>
              </a:p>
            </p:txBody>
          </p:sp>
          <p:sp>
            <p:nvSpPr>
              <p:cNvPr id="19" name="文本框 18"/>
              <p:cNvSpPr txBox="1"/>
              <p:nvPr/>
            </p:nvSpPr>
            <p:spPr>
              <a:xfrm>
                <a:off x="8163314" y="5445259"/>
                <a:ext cx="1203657" cy="554780"/>
              </a:xfrm>
              <a:prstGeom prst="rect">
                <a:avLst/>
              </a:prstGeom>
              <a:solidFill>
                <a:schemeClr val="accent4">
                  <a:lumMod val="40000"/>
                  <a:lumOff val="60000"/>
                </a:schemeClr>
              </a:solidFill>
            </p:spPr>
            <p:txBody>
              <a:bodyPr wrap="square" rtlCol="0">
                <a:spAutoFit/>
              </a:bodyPr>
              <a:lstStyle/>
              <a:p>
                <a:r>
                  <a:rPr lang="en-US" altLang="zh-CN" sz="1400" dirty="0" err="1">
                    <a:latin typeface="Times New Roman Regular" panose="02020603050405020304" charset="0"/>
                    <a:cs typeface="Times New Roman Regular" panose="02020603050405020304" charset="0"/>
                    <a:sym typeface="+mn-ea"/>
                  </a:rPr>
                  <a:t>TalkMic</a:t>
                </a:r>
                <a:endParaRPr lang="zh-CN" altLang="en-US" sz="1400" dirty="0">
                  <a:latin typeface="Times New Roman Regular" panose="02020603050405020304" charset="0"/>
                  <a:cs typeface="Times New Roman Regular" panose="02020603050405020304" charset="0"/>
                </a:endParaRPr>
              </a:p>
              <a:p>
                <a:endParaRPr lang="zh-CN" altLang="en-US" sz="1400" dirty="0">
                  <a:latin typeface="Times New Roman Regular" panose="02020603050405020304" charset="0"/>
                  <a:cs typeface="Times New Roman Regular" panose="02020603050405020304" charset="0"/>
                  <a:sym typeface="+mn-ea"/>
                </a:endParaRPr>
              </a:p>
            </p:txBody>
          </p:sp>
          <p:sp>
            <p:nvSpPr>
              <p:cNvPr id="20" name="矩形 19"/>
              <p:cNvSpPr/>
              <p:nvPr/>
            </p:nvSpPr>
            <p:spPr>
              <a:xfrm>
                <a:off x="10878694" y="4136208"/>
                <a:ext cx="186519" cy="24247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a:p>
            </p:txBody>
          </p:sp>
          <p:sp>
            <p:nvSpPr>
              <p:cNvPr id="21" name="椭圆 20"/>
              <p:cNvSpPr/>
              <p:nvPr/>
            </p:nvSpPr>
            <p:spPr>
              <a:xfrm>
                <a:off x="10931541" y="4257445"/>
                <a:ext cx="80824" cy="78342"/>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22" name="直接箭头连接符 21"/>
              <p:cNvCxnSpPr>
                <a:endCxn id="19" idx="0"/>
              </p:cNvCxnSpPr>
              <p:nvPr/>
            </p:nvCxnSpPr>
            <p:spPr>
              <a:xfrm>
                <a:off x="8521208" y="4879855"/>
                <a:ext cx="243935" cy="5654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a:stCxn id="20" idx="3"/>
                <a:endCxn id="18" idx="0"/>
              </p:cNvCxnSpPr>
              <p:nvPr/>
            </p:nvCxnSpPr>
            <p:spPr>
              <a:xfrm>
                <a:off x="11065333" y="4257445"/>
                <a:ext cx="333800" cy="3685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9812162" y="5173669"/>
                <a:ext cx="850092" cy="327123"/>
              </a:xfrm>
              <a:prstGeom prst="rect">
                <a:avLst/>
              </a:prstGeom>
              <a:solidFill>
                <a:schemeClr val="accent6">
                  <a:lumMod val="20000"/>
                  <a:lumOff val="80000"/>
                </a:schemeClr>
              </a:solidFill>
            </p:spPr>
            <p:txBody>
              <a:bodyPr wrap="square" rtlCol="0">
                <a:spAutoFit/>
              </a:bodyPr>
              <a:lstStyle/>
              <a:p>
                <a:r>
                  <a:rPr lang="en-US" altLang="zh-CN" sz="1400" dirty="0">
                    <a:latin typeface="Times New Roman Regular" panose="02020603050405020304" charset="0"/>
                    <a:cs typeface="Times New Roman Regular" panose="02020603050405020304" charset="0"/>
                  </a:rPr>
                  <a:t>Speaker</a:t>
                </a:r>
              </a:p>
            </p:txBody>
          </p:sp>
          <p:cxnSp>
            <p:nvCxnSpPr>
              <p:cNvPr id="25" name="直接箭头连接符 24"/>
              <p:cNvCxnSpPr>
                <a:endCxn id="24" idx="0"/>
              </p:cNvCxnSpPr>
              <p:nvPr/>
            </p:nvCxnSpPr>
            <p:spPr>
              <a:xfrm flipH="1">
                <a:off x="10237208" y="4291902"/>
                <a:ext cx="415083" cy="881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4" name="矩形 13"/>
            <p:cNvSpPr/>
            <p:nvPr/>
          </p:nvSpPr>
          <p:spPr>
            <a:xfrm>
              <a:off x="9057680" y="4256735"/>
              <a:ext cx="1847780" cy="1365189"/>
            </a:xfrm>
            <a:prstGeom prst="rect">
              <a:avLst/>
            </a:prstGeom>
            <a:noFill/>
            <a:ln>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prstDash val="dash"/>
                </a:ln>
              </a:endParaRPr>
            </a:p>
          </p:txBody>
        </p:sp>
      </p:grpSp>
      <p:sp>
        <p:nvSpPr>
          <p:cNvPr id="26" name="内容占位符 2"/>
          <p:cNvSpPr txBox="1"/>
          <p:nvPr/>
        </p:nvSpPr>
        <p:spPr>
          <a:xfrm>
            <a:off x="88265" y="762000"/>
            <a:ext cx="6943090" cy="609600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9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9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9pPr>
          </a:lstStyle>
          <a:p>
            <a:pPr algn="l"/>
            <a:r>
              <a:rPr lang="en-US" altLang="zh-CN" sz="1800" b="1" dirty="0">
                <a:latin typeface="Times New Roman Bold" panose="02020603050405020304" charset="0"/>
                <a:cs typeface="Times New Roman Bold" panose="02020603050405020304" charset="0"/>
              </a:rPr>
              <a:t>1)</a:t>
            </a:r>
            <a:r>
              <a:rPr lang="zh-CN" altLang="en-US" sz="1800" b="1" dirty="0">
                <a:latin typeface="Times New Roman Bold" panose="02020603050405020304" charset="0"/>
                <a:cs typeface="Times New Roman Bold" panose="02020603050405020304" charset="0"/>
              </a:rPr>
              <a:t>Functional composition</a:t>
            </a:r>
            <a:endParaRPr lang="zh-CN" altLang="en-US" sz="1600" b="1" dirty="0">
              <a:latin typeface="Arial Regular" panose="020B0604020202090204" charset="0"/>
              <a:cs typeface="Arial Regular" panose="020B0604020202090204" charset="0"/>
            </a:endParaRPr>
          </a:p>
          <a:p>
            <a:pPr algn="l"/>
            <a:r>
              <a:rPr sz="1600" dirty="0">
                <a:latin typeface="Times New Roman Regular" panose="02020603050405020304" charset="0"/>
                <a:cs typeface="Times New Roman Regular" panose="02020603050405020304" charset="0"/>
              </a:rPr>
              <a:t>Dual Mic Topology + Single/Dual Speaker Headphone Structure</a:t>
            </a:r>
          </a:p>
          <a:p>
            <a:pPr lvl="1" algn="l"/>
            <a:endParaRPr lang="en-US" altLang="zh-CN" sz="1600" b="1" dirty="0">
              <a:latin typeface="Times New Roman Regular" panose="02020603050405020304" charset="0"/>
              <a:cs typeface="Times New Roman Regular" panose="02020603050405020304" charset="0"/>
            </a:endParaRPr>
          </a:p>
          <a:p>
            <a:pPr algn="l"/>
            <a:r>
              <a:rPr lang="en-US" altLang="zh-CN" sz="1800" b="1" dirty="0">
                <a:latin typeface="Times New Roman Bold" panose="02020603050405020304" charset="0"/>
                <a:cs typeface="Times New Roman Bold" panose="02020603050405020304" charset="0"/>
              </a:rPr>
              <a:t>2</a:t>
            </a:r>
            <a:r>
              <a:rPr lang="en-US" sz="1800" b="1" dirty="0">
                <a:latin typeface="Times New Roman Bold" panose="02020603050405020304" charset="0"/>
                <a:cs typeface="Times New Roman Bold" panose="02020603050405020304" charset="0"/>
              </a:rPr>
              <a:t>)</a:t>
            </a:r>
            <a:r>
              <a:rPr lang="zh-CN" altLang="en-US" sz="1800" b="1" dirty="0">
                <a:latin typeface="Times New Roman Bold" panose="02020603050405020304" charset="0"/>
                <a:cs typeface="Times New Roman Bold" panose="02020603050405020304" charset="0"/>
              </a:rPr>
              <a:t>Instructions for use environment</a:t>
            </a:r>
            <a:endParaRPr lang="zh-CN" altLang="en-US" sz="1800" b="1" dirty="0">
              <a:latin typeface="Times New Roman Regular" panose="02020603050405020304" charset="0"/>
              <a:cs typeface="Times New Roman Regular" panose="02020603050405020304" charset="0"/>
            </a:endParaRPr>
          </a:p>
          <a:p>
            <a:pPr algn="l"/>
            <a:r>
              <a:rPr sz="1600" dirty="0">
                <a:latin typeface="Times New Roman Regular" panose="02020603050405020304" charset="0"/>
                <a:cs typeface="Times New Roman Regular" panose="02020603050405020304" charset="0"/>
              </a:rPr>
              <a:t>In noisy indoor and outdoor environments (80dB typical noise environment, up to 90dB noise), the call sound heard by the far end (the other party) can be clear and coherent</a:t>
            </a:r>
          </a:p>
          <a:p>
            <a:pPr algn="l"/>
            <a:r>
              <a:rPr sz="1600" dirty="0">
                <a:latin typeface="Times New Roman Regular" panose="02020603050405020304" charset="0"/>
                <a:cs typeface="Times New Roman Regular" panose="02020603050405020304" charset="0"/>
              </a:rPr>
              <a:t>Eliminate non-stationary noise (random music) played in a call environment</a:t>
            </a:r>
          </a:p>
          <a:p>
            <a:pPr algn="l"/>
            <a:r>
              <a:rPr sz="1600" dirty="0">
                <a:latin typeface="Times New Roman Regular" panose="02020603050405020304" charset="0"/>
                <a:cs typeface="Times New Roman Regular" panose="02020603050405020304" charset="0"/>
              </a:rPr>
              <a:t>Eliminates steady-state noise (white and pink noise) played in a call environment</a:t>
            </a:r>
          </a:p>
          <a:p>
            <a:pPr algn="l"/>
            <a:r>
              <a:rPr sz="1600" dirty="0">
                <a:latin typeface="Times New Roman Regular" panose="02020603050405020304" charset="0"/>
                <a:cs typeface="Times New Roman Regular" panose="02020603050405020304" charset="0"/>
              </a:rPr>
              <a:t>Eliminate other background noise (keyboard, human voice) present in the call environment</a:t>
            </a:r>
          </a:p>
          <a:p>
            <a:pPr algn="l"/>
            <a:endParaRPr sz="1600" dirty="0">
              <a:latin typeface="Times New Roman Regular" panose="02020603050405020304" charset="0"/>
              <a:cs typeface="Times New Roman Regular" panose="02020603050405020304" charset="0"/>
            </a:endParaRPr>
          </a:p>
          <a:p>
            <a:pPr algn="l"/>
            <a:r>
              <a:rPr sz="1800" b="1" dirty="0">
                <a:latin typeface="Times New Roman Regular" panose="02020603050405020304" charset="0"/>
                <a:cs typeface="Times New Roman Regular" panose="02020603050405020304" charset="0"/>
              </a:rPr>
              <a:t>3) Line control button function:</a:t>
            </a:r>
            <a:endParaRPr sz="1600" b="1" dirty="0">
              <a:latin typeface="Times New Roman Regular" panose="02020603050405020304" charset="0"/>
              <a:cs typeface="Times New Roman Regular" panose="02020603050405020304" charset="0"/>
            </a:endParaRPr>
          </a:p>
          <a:p>
            <a:pPr algn="l"/>
            <a:r>
              <a:rPr sz="1600" dirty="0">
                <a:latin typeface="Times New Roman Regular" panose="02020603050405020304" charset="0"/>
                <a:cs typeface="Times New Roman Regular" panose="02020603050405020304" charset="0"/>
              </a:rPr>
              <a:t>Support volume addition and subtraction, mute, answer, noise reduction function switch, </a:t>
            </a:r>
            <a:r>
              <a:rPr lang="en-US" altLang="zh-CN" sz="1600" dirty="0">
                <a:latin typeface="Times New Roman Regular" panose="02020603050405020304" charset="0"/>
                <a:cs typeface="Times New Roman Regular" panose="02020603050405020304" charset="0"/>
              </a:rPr>
              <a:t>Sidetone function switch</a:t>
            </a:r>
            <a:endParaRPr sz="1600" dirty="0">
              <a:latin typeface="Times New Roman Regular" panose="02020603050405020304" charset="0"/>
              <a:cs typeface="Times New Roman Regular" panose="02020603050405020304" charset="0"/>
            </a:endParaRPr>
          </a:p>
          <a:p>
            <a:pPr algn="l"/>
            <a:endParaRPr sz="1600" dirty="0">
              <a:latin typeface="Times New Roman Regular" panose="02020603050405020304" charset="0"/>
              <a:cs typeface="Times New Roman Regular" panose="02020603050405020304" charset="0"/>
            </a:endParaRPr>
          </a:p>
          <a:p>
            <a:pPr algn="l"/>
            <a:r>
              <a:rPr sz="1800" b="1" dirty="0">
                <a:latin typeface="Times New Roman Regular" panose="02020603050405020304" charset="0"/>
                <a:cs typeface="Times New Roman Regular" panose="02020603050405020304" charset="0"/>
              </a:rPr>
              <a:t>4) </a:t>
            </a:r>
            <a:r>
              <a:rPr sz="1800" b="1" dirty="0">
                <a:solidFill>
                  <a:schemeClr val="tx1">
                    <a:lumMod val="75000"/>
                    <a:lumOff val="25000"/>
                  </a:schemeClr>
                </a:solidFill>
                <a:effectLst/>
                <a:latin typeface="Times New Roman Bold" panose="02020603050405020304" charset="0"/>
                <a:cs typeface="Times New Roman Bold" panose="02020603050405020304" charset="0"/>
                <a:sym typeface="+mn-ea"/>
              </a:rPr>
              <a:t>Single-Chip</a:t>
            </a:r>
            <a:r>
              <a:rPr sz="1800" b="1" dirty="0">
                <a:latin typeface="Times New Roman Bold" panose="02020603050405020304" charset="0"/>
                <a:cs typeface="Times New Roman Bold" panose="02020603050405020304" charset="0"/>
              </a:rPr>
              <a:t> </a:t>
            </a:r>
            <a:r>
              <a:rPr sz="1800" b="1" dirty="0">
                <a:latin typeface="Times New Roman Regular" panose="02020603050405020304" charset="0"/>
                <a:cs typeface="Times New Roman Regular" panose="02020603050405020304" charset="0"/>
              </a:rPr>
              <a:t>can support complete USB wired headset functions:</a:t>
            </a:r>
            <a:endParaRPr sz="2000" b="1" dirty="0">
              <a:latin typeface="Times New Roman Regular" panose="02020603050405020304" charset="0"/>
              <a:cs typeface="Times New Roman Regular" panose="02020603050405020304" charset="0"/>
            </a:endParaRPr>
          </a:p>
          <a:p>
            <a:pPr algn="l"/>
            <a:r>
              <a:rPr sz="1600" dirty="0">
                <a:latin typeface="Times New Roman Regular" panose="02020603050405020304" charset="0"/>
                <a:cs typeface="Times New Roman Regular" panose="02020603050405020304" charset="0"/>
              </a:rPr>
              <a:t>Support two analog microphones, direct push speakers, support USB Audio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8"/>
          <p:cNvSpPr/>
          <p:nvPr/>
        </p:nvSpPr>
        <p:spPr>
          <a:xfrm flipH="1">
            <a:off x="10125777" y="4932948"/>
            <a:ext cx="2066223" cy="1925052"/>
          </a:xfrm>
          <a:custGeom>
            <a:avLst/>
            <a:gdLst>
              <a:gd name="connsiteX0" fmla="*/ 0 w 2066223"/>
              <a:gd name="connsiteY0" fmla="*/ 1925052 h 1925052"/>
              <a:gd name="connsiteX1" fmla="*/ 0 w 2066223"/>
              <a:gd name="connsiteY1" fmla="*/ 0 h 1925052"/>
              <a:gd name="connsiteX2" fmla="*/ 2066223 w 2066223"/>
              <a:gd name="connsiteY2" fmla="*/ 1925052 h 1925052"/>
              <a:gd name="connsiteX3" fmla="*/ 0 w 2066223"/>
              <a:gd name="connsiteY3" fmla="*/ 1925052 h 1925052"/>
              <a:gd name="connsiteX0-1" fmla="*/ 0 w 2066223"/>
              <a:gd name="connsiteY0-2" fmla="*/ 1925052 h 1925052"/>
              <a:gd name="connsiteX1-3" fmla="*/ 0 w 2066223"/>
              <a:gd name="connsiteY1-4" fmla="*/ 0 h 1925052"/>
              <a:gd name="connsiteX2-5" fmla="*/ 2066223 w 2066223"/>
              <a:gd name="connsiteY2-6" fmla="*/ 1925052 h 1925052"/>
              <a:gd name="connsiteX3-7" fmla="*/ 0 w 2066223"/>
              <a:gd name="connsiteY3-8" fmla="*/ 1925052 h 1925052"/>
              <a:gd name="connsiteX0-9" fmla="*/ 0 w 2066223"/>
              <a:gd name="connsiteY0-10" fmla="*/ 1925052 h 1925052"/>
              <a:gd name="connsiteX1-11" fmla="*/ 0 w 2066223"/>
              <a:gd name="connsiteY1-12" fmla="*/ 0 h 1925052"/>
              <a:gd name="connsiteX2-13" fmla="*/ 2066223 w 2066223"/>
              <a:gd name="connsiteY2-14" fmla="*/ 1925052 h 1925052"/>
              <a:gd name="connsiteX3-15" fmla="*/ 0 w 2066223"/>
              <a:gd name="connsiteY3-16" fmla="*/ 1925052 h 1925052"/>
              <a:gd name="connsiteX0-17" fmla="*/ 0 w 2066223"/>
              <a:gd name="connsiteY0-18" fmla="*/ 1925052 h 1925052"/>
              <a:gd name="connsiteX1-19" fmla="*/ 0 w 2066223"/>
              <a:gd name="connsiteY1-20" fmla="*/ 0 h 1925052"/>
              <a:gd name="connsiteX2-21" fmla="*/ 2066223 w 2066223"/>
              <a:gd name="connsiteY2-22" fmla="*/ 1925052 h 1925052"/>
              <a:gd name="connsiteX3-23" fmla="*/ 0 w 2066223"/>
              <a:gd name="connsiteY3-24" fmla="*/ 1925052 h 1925052"/>
              <a:gd name="connsiteX0-25" fmla="*/ 0 w 2066223"/>
              <a:gd name="connsiteY0-26" fmla="*/ 1925052 h 1925052"/>
              <a:gd name="connsiteX1-27" fmla="*/ 0 w 2066223"/>
              <a:gd name="connsiteY1-28" fmla="*/ 0 h 1925052"/>
              <a:gd name="connsiteX2-29" fmla="*/ 2066223 w 2066223"/>
              <a:gd name="connsiteY2-30" fmla="*/ 1925052 h 1925052"/>
              <a:gd name="connsiteX3-31" fmla="*/ 0 w 2066223"/>
              <a:gd name="connsiteY3-32" fmla="*/ 1925052 h 1925052"/>
              <a:gd name="connsiteX0-33" fmla="*/ 0 w 2066223"/>
              <a:gd name="connsiteY0-34" fmla="*/ 1925052 h 1925052"/>
              <a:gd name="connsiteX1-35" fmla="*/ 0 w 2066223"/>
              <a:gd name="connsiteY1-36" fmla="*/ 0 h 1925052"/>
              <a:gd name="connsiteX2-37" fmla="*/ 2066223 w 2066223"/>
              <a:gd name="connsiteY2-38" fmla="*/ 1925052 h 1925052"/>
              <a:gd name="connsiteX3-39" fmla="*/ 0 w 2066223"/>
              <a:gd name="connsiteY3-40" fmla="*/ 1925052 h 1925052"/>
              <a:gd name="connsiteX0-41" fmla="*/ 0 w 2066223"/>
              <a:gd name="connsiteY0-42" fmla="*/ 1925052 h 1925052"/>
              <a:gd name="connsiteX1-43" fmla="*/ 0 w 2066223"/>
              <a:gd name="connsiteY1-44" fmla="*/ 0 h 1925052"/>
              <a:gd name="connsiteX2-45" fmla="*/ 2066223 w 2066223"/>
              <a:gd name="connsiteY2-46" fmla="*/ 1925052 h 1925052"/>
              <a:gd name="connsiteX3-47" fmla="*/ 0 w 2066223"/>
              <a:gd name="connsiteY3-48" fmla="*/ 1925052 h 1925052"/>
            </a:gdLst>
            <a:ahLst/>
            <a:cxnLst>
              <a:cxn ang="0">
                <a:pos x="connsiteX0-1" y="connsiteY0-2"/>
              </a:cxn>
              <a:cxn ang="0">
                <a:pos x="connsiteX1-3" y="connsiteY1-4"/>
              </a:cxn>
              <a:cxn ang="0">
                <a:pos x="connsiteX2-5" y="connsiteY2-6"/>
              </a:cxn>
              <a:cxn ang="0">
                <a:pos x="connsiteX3-7" y="connsiteY3-8"/>
              </a:cxn>
            </a:cxnLst>
            <a:rect l="l" t="t" r="r" b="b"/>
            <a:pathLst>
              <a:path w="2066223" h="1925052">
                <a:moveTo>
                  <a:pt x="0" y="1925052"/>
                </a:moveTo>
                <a:lnTo>
                  <a:pt x="0" y="0"/>
                </a:lnTo>
                <a:cubicBezTo>
                  <a:pt x="332607" y="1017069"/>
                  <a:pt x="1040598" y="1620251"/>
                  <a:pt x="2066223" y="1925052"/>
                </a:cubicBezTo>
                <a:lnTo>
                  <a:pt x="0" y="1925052"/>
                </a:lnTo>
                <a:close/>
              </a:path>
            </a:pathLst>
          </a:custGeom>
          <a:solidFill>
            <a:srgbClr val="7004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11500449" y="183716"/>
            <a:ext cx="528285" cy="416391"/>
          </a:xfrm>
          <a:prstGeom prst="rect">
            <a:avLst/>
          </a:prstGeom>
          <a:noFill/>
        </p:spPr>
      </p:pic>
      <p:sp>
        <p:nvSpPr>
          <p:cNvPr id="7" name="文本框 6"/>
          <p:cNvSpPr txBox="1"/>
          <p:nvPr/>
        </p:nvSpPr>
        <p:spPr>
          <a:xfrm>
            <a:off x="240030" y="353695"/>
            <a:ext cx="8183880" cy="521970"/>
          </a:xfrm>
          <a:prstGeom prst="rect">
            <a:avLst/>
          </a:prstGeom>
          <a:noFill/>
        </p:spPr>
        <p:txBody>
          <a:bodyPr wrap="square">
            <a:spAutoFit/>
          </a:bodyPr>
          <a:lstStyle/>
          <a:p>
            <a:r>
              <a:rPr lang="zh-CN" altLang="en-US" sz="2800" b="1" dirty="0">
                <a:solidFill>
                  <a:srgbClr val="861F21"/>
                </a:solidFill>
                <a:latin typeface="Times New Roman Bold" panose="02020603050405020304" charset="0"/>
                <a:ea typeface="华文新魏" panose="02010800040101010101" pitchFamily="2" charset="-122"/>
                <a:cs typeface="Times New Roman Bold" panose="02020603050405020304" charset="0"/>
              </a:rPr>
              <a:t>Mic selection requirements and suggestions</a:t>
            </a:r>
          </a:p>
        </p:txBody>
      </p:sp>
      <p:grpSp>
        <p:nvGrpSpPr>
          <p:cNvPr id="8" name="组合 7"/>
          <p:cNvGrpSpPr/>
          <p:nvPr/>
        </p:nvGrpSpPr>
        <p:grpSpPr>
          <a:xfrm>
            <a:off x="7911408" y="1465063"/>
            <a:ext cx="3589041" cy="3467885"/>
            <a:chOff x="7885374" y="2526140"/>
            <a:chExt cx="3020086" cy="3094829"/>
          </a:xfrm>
        </p:grpSpPr>
        <p:grpSp>
          <p:nvGrpSpPr>
            <p:cNvPr id="9" name="组合 8"/>
            <p:cNvGrpSpPr/>
            <p:nvPr/>
          </p:nvGrpSpPr>
          <p:grpSpPr>
            <a:xfrm>
              <a:off x="7885374" y="2526140"/>
              <a:ext cx="2957262" cy="3094829"/>
              <a:chOff x="8163314" y="1859638"/>
              <a:chExt cx="3758661" cy="3933506"/>
            </a:xfrm>
          </p:grpSpPr>
          <p:pic>
            <p:nvPicPr>
              <p:cNvPr id="11" name="图片 10"/>
              <p:cNvPicPr>
                <a:picLocks noChangeAspect="1"/>
              </p:cNvPicPr>
              <p:nvPr/>
            </p:nvPicPr>
            <p:blipFill rotWithShape="1">
              <a:blip r:embed="rId4"/>
              <a:srcRect t="355"/>
              <a:stretch>
                <a:fillRect/>
              </a:stretch>
            </p:blipFill>
            <p:spPr>
              <a:xfrm>
                <a:off x="8163314" y="1859638"/>
                <a:ext cx="3162299" cy="3302918"/>
              </a:xfrm>
              <a:prstGeom prst="rect">
                <a:avLst/>
              </a:prstGeom>
            </p:spPr>
          </p:pic>
          <p:sp>
            <p:nvSpPr>
              <p:cNvPr id="12" name="文本框 11"/>
              <p:cNvSpPr txBox="1"/>
              <p:nvPr/>
            </p:nvSpPr>
            <p:spPr>
              <a:xfrm>
                <a:off x="11059419" y="4625932"/>
                <a:ext cx="862556" cy="347885"/>
              </a:xfrm>
              <a:prstGeom prst="rect">
                <a:avLst/>
              </a:prstGeom>
              <a:solidFill>
                <a:schemeClr val="accent4">
                  <a:lumMod val="40000"/>
                  <a:lumOff val="60000"/>
                </a:schemeClr>
              </a:solidFill>
            </p:spPr>
            <p:txBody>
              <a:bodyPr wrap="square" rtlCol="0">
                <a:spAutoFit/>
              </a:bodyPr>
              <a:lstStyle/>
              <a:p>
                <a:r>
                  <a:rPr lang="en-US" altLang="zh-CN" sz="1400" dirty="0" err="1">
                    <a:latin typeface="Times New Roman Regular" panose="02020603050405020304" charset="0"/>
                    <a:cs typeface="Times New Roman Regular" panose="02020603050405020304" charset="0"/>
                  </a:rPr>
                  <a:t>RefMic</a:t>
                </a:r>
              </a:p>
            </p:txBody>
          </p:sp>
          <p:sp>
            <p:nvSpPr>
              <p:cNvPr id="13" name="文本框 12"/>
              <p:cNvSpPr txBox="1"/>
              <p:nvPr/>
            </p:nvSpPr>
            <p:spPr>
              <a:xfrm>
                <a:off x="8163314" y="5445259"/>
                <a:ext cx="1023948" cy="347885"/>
              </a:xfrm>
              <a:prstGeom prst="rect">
                <a:avLst/>
              </a:prstGeom>
              <a:solidFill>
                <a:schemeClr val="accent4">
                  <a:lumMod val="40000"/>
                  <a:lumOff val="60000"/>
                </a:schemeClr>
              </a:solidFill>
            </p:spPr>
            <p:txBody>
              <a:bodyPr wrap="square" rtlCol="0">
                <a:spAutoFit/>
              </a:bodyPr>
              <a:lstStyle/>
              <a:p>
                <a:r>
                  <a:rPr lang="en-US" altLang="zh-CN" sz="1400" dirty="0" err="1">
                    <a:latin typeface="Times New Roman Regular" panose="02020603050405020304" charset="0"/>
                    <a:cs typeface="Times New Roman Regular" panose="02020603050405020304" charset="0"/>
                  </a:rPr>
                  <a:t>TalkMic</a:t>
                </a:r>
              </a:p>
            </p:txBody>
          </p:sp>
          <p:sp>
            <p:nvSpPr>
              <p:cNvPr id="14" name="矩形 13"/>
              <p:cNvSpPr/>
              <p:nvPr/>
            </p:nvSpPr>
            <p:spPr>
              <a:xfrm>
                <a:off x="10878694" y="4136208"/>
                <a:ext cx="186519" cy="24247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a:p>
            </p:txBody>
          </p:sp>
          <p:sp>
            <p:nvSpPr>
              <p:cNvPr id="15" name="椭圆 14"/>
              <p:cNvSpPr/>
              <p:nvPr/>
            </p:nvSpPr>
            <p:spPr>
              <a:xfrm>
                <a:off x="10931541" y="4257445"/>
                <a:ext cx="80824" cy="78342"/>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6" name="直接箭头连接符 15"/>
              <p:cNvCxnSpPr>
                <a:endCxn id="13" idx="0"/>
              </p:cNvCxnSpPr>
              <p:nvPr/>
            </p:nvCxnSpPr>
            <p:spPr>
              <a:xfrm>
                <a:off x="8521208" y="4879856"/>
                <a:ext cx="154080" cy="5654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4" idx="3"/>
                <a:endCxn id="12" idx="0"/>
              </p:cNvCxnSpPr>
              <p:nvPr/>
            </p:nvCxnSpPr>
            <p:spPr>
              <a:xfrm>
                <a:off x="11065213" y="4258166"/>
                <a:ext cx="425140" cy="3680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9953798" y="5173669"/>
                <a:ext cx="1023948" cy="391182"/>
              </a:xfrm>
              <a:prstGeom prst="rect">
                <a:avLst/>
              </a:prstGeom>
              <a:solidFill>
                <a:schemeClr val="accent6">
                  <a:lumMod val="20000"/>
                  <a:lumOff val="80000"/>
                </a:schemeClr>
              </a:solidFill>
            </p:spPr>
            <p:txBody>
              <a:bodyPr wrap="square" rtlCol="0">
                <a:spAutoFit/>
              </a:bodyPr>
              <a:lstStyle/>
              <a:p>
                <a:r>
                  <a:rPr lang="en-US" altLang="zh-CN" sz="1400" dirty="0">
                    <a:latin typeface="Times New Roman Regular" panose="02020603050405020304" charset="0"/>
                    <a:cs typeface="Times New Roman Regular" panose="02020603050405020304" charset="0"/>
                  </a:rPr>
                  <a:t>Speaker</a:t>
                </a:r>
              </a:p>
            </p:txBody>
          </p:sp>
          <p:cxnSp>
            <p:nvCxnSpPr>
              <p:cNvPr id="19" name="直接箭头连接符 18"/>
              <p:cNvCxnSpPr>
                <a:endCxn id="18" idx="0"/>
              </p:cNvCxnSpPr>
              <p:nvPr/>
            </p:nvCxnSpPr>
            <p:spPr>
              <a:xfrm flipH="1">
                <a:off x="10465772" y="4291902"/>
                <a:ext cx="186520" cy="881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9201792" y="4256736"/>
              <a:ext cx="1703668" cy="1264578"/>
            </a:xfrm>
            <a:prstGeom prst="rect">
              <a:avLst/>
            </a:prstGeom>
            <a:noFill/>
            <a:ln>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prstDash val="dash"/>
                </a:ln>
              </a:endParaRPr>
            </a:p>
          </p:txBody>
        </p:sp>
      </p:grpSp>
      <p:sp>
        <p:nvSpPr>
          <p:cNvPr id="20" name="内容占位符 6"/>
          <p:cNvSpPr txBox="1"/>
          <p:nvPr/>
        </p:nvSpPr>
        <p:spPr>
          <a:xfrm>
            <a:off x="443863" y="1509395"/>
            <a:ext cx="7980047" cy="3550285"/>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Font typeface="Arial" panose="020B060402020209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9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9pPr>
          </a:lstStyle>
          <a:p>
            <a:pPr algn="l"/>
            <a:r>
              <a:rPr lang="en-US" altLang="zh-CN" b="1" dirty="0">
                <a:latin typeface="Times New Roman Bold" panose="02020603050405020304" charset="0"/>
                <a:cs typeface="Times New Roman Bold" panose="02020603050405020304" charset="0"/>
              </a:rPr>
              <a:t>1. </a:t>
            </a:r>
            <a:r>
              <a:rPr lang="en-US" altLang="zh-CN" b="1" dirty="0" err="1">
                <a:latin typeface="Times New Roman Regular" panose="02020603050405020304" charset="0"/>
                <a:cs typeface="Times New Roman Regular" panose="02020603050405020304" charset="0"/>
              </a:rPr>
              <a:t>T</a:t>
            </a:r>
            <a:r>
              <a:rPr sz="2570" b="1" dirty="0" err="1">
                <a:latin typeface="Times New Roman Bold" panose="02020603050405020304" charset="0"/>
                <a:cs typeface="Times New Roman Bold" panose="02020603050405020304" charset="0"/>
              </a:rPr>
              <a:t>alkMic</a:t>
            </a:r>
            <a:r>
              <a:rPr sz="2570" b="1" dirty="0">
                <a:latin typeface="Times New Roman Bold" panose="02020603050405020304" charset="0"/>
                <a:cs typeface="Times New Roman Bold" panose="02020603050405020304" charset="0"/>
              </a:rPr>
              <a:t> main microphone specifications</a:t>
            </a:r>
          </a:p>
          <a:p>
            <a:pPr algn="l"/>
            <a:r>
              <a:rPr dirty="0">
                <a:latin typeface="Times New Roman Regular" panose="02020603050405020304" charset="0"/>
                <a:cs typeface="Times New Roman Regular" panose="02020603050405020304" charset="0"/>
              </a:rPr>
              <a:t>Electret directional microphone</a:t>
            </a:r>
          </a:p>
          <a:p>
            <a:pPr algn="l"/>
            <a:r>
              <a:rPr dirty="0">
                <a:latin typeface="Times New Roman Regular" panose="02020603050405020304" charset="0"/>
                <a:cs typeface="Times New Roman Regular" panose="02020603050405020304" charset="0"/>
              </a:rPr>
              <a:t>Recommended diameter: 9.7mm~10mm</a:t>
            </a:r>
          </a:p>
          <a:p>
            <a:pPr algn="l"/>
            <a:r>
              <a:rPr dirty="0">
                <a:latin typeface="Times New Roman Regular" panose="02020603050405020304" charset="0"/>
                <a:cs typeface="Times New Roman Regular" panose="02020603050405020304" charset="0"/>
              </a:rPr>
              <a:t>Sensitivity: -38dB±2dB/ -40dB±1dB</a:t>
            </a:r>
          </a:p>
          <a:p>
            <a:pPr algn="l"/>
            <a:endParaRPr dirty="0">
              <a:latin typeface="Times New Roman Regular" panose="02020603050405020304" charset="0"/>
              <a:cs typeface="Times New Roman Regular" panose="02020603050405020304" charset="0"/>
            </a:endParaRPr>
          </a:p>
          <a:p>
            <a:pPr algn="l"/>
            <a:r>
              <a:rPr sz="2570" b="1" dirty="0">
                <a:latin typeface="Times New Roman Bold" panose="02020603050405020304" charset="0"/>
                <a:cs typeface="Times New Roman Bold" panose="02020603050405020304" charset="0"/>
              </a:rPr>
              <a:t>2. </a:t>
            </a:r>
            <a:r>
              <a:rPr lang="en-US" sz="2570" b="1" dirty="0" err="1">
                <a:latin typeface="Times New Roman Bold" panose="02020603050405020304" charset="0"/>
                <a:cs typeface="Times New Roman Bold" panose="02020603050405020304" charset="0"/>
              </a:rPr>
              <a:t>R</a:t>
            </a:r>
            <a:r>
              <a:rPr sz="2570" b="1" dirty="0" err="1">
                <a:latin typeface="Times New Roman Bold" panose="02020603050405020304" charset="0"/>
                <a:cs typeface="Times New Roman Bold" panose="02020603050405020304" charset="0"/>
              </a:rPr>
              <a:t>efMic</a:t>
            </a:r>
            <a:r>
              <a:rPr sz="2570" b="1" dirty="0">
                <a:latin typeface="Times New Roman Bold" panose="02020603050405020304" charset="0"/>
                <a:cs typeface="Times New Roman Bold" panose="02020603050405020304" charset="0"/>
              </a:rPr>
              <a:t> reference microphone</a:t>
            </a:r>
            <a:r>
              <a:rPr lang="en-US" sz="2570" b="1" dirty="0">
                <a:latin typeface="Times New Roman Bold" panose="02020603050405020304" charset="0"/>
                <a:cs typeface="Times New Roman Bold" panose="02020603050405020304" charset="0"/>
              </a:rPr>
              <a:t> </a:t>
            </a:r>
            <a:r>
              <a:rPr sz="2600" b="1" dirty="0">
                <a:latin typeface="Times New Roman Bold" panose="02020603050405020304" charset="0"/>
                <a:cs typeface="Times New Roman Bold" panose="02020603050405020304" charset="0"/>
              </a:rPr>
              <a:t>specification</a:t>
            </a:r>
            <a:r>
              <a:rPr lang="en-US" sz="2600" b="1" dirty="0">
                <a:latin typeface="Times New Roman Bold" panose="02020603050405020304" charset="0"/>
                <a:cs typeface="Times New Roman Bold" panose="02020603050405020304" charset="0"/>
              </a:rPr>
              <a:t> </a:t>
            </a:r>
            <a:r>
              <a:rPr sz="2600" b="1" dirty="0">
                <a:latin typeface="Times New Roman Bold" panose="02020603050405020304" charset="0"/>
                <a:cs typeface="Times New Roman Bold" panose="02020603050405020304" charset="0"/>
              </a:rPr>
              <a:t>requirements</a:t>
            </a:r>
          </a:p>
          <a:p>
            <a:pPr algn="l"/>
            <a:r>
              <a:rPr dirty="0">
                <a:latin typeface="Times New Roman Regular" panose="02020603050405020304" charset="0"/>
                <a:cs typeface="Times New Roman Regular" panose="02020603050405020304" charset="0"/>
              </a:rPr>
              <a:t>Electret omnidirectional microphone</a:t>
            </a:r>
          </a:p>
          <a:p>
            <a:pPr algn="l"/>
            <a:r>
              <a:rPr dirty="0">
                <a:latin typeface="Times New Roman Regular" panose="02020603050405020304" charset="0"/>
                <a:cs typeface="Times New Roman Regular" panose="02020603050405020304" charset="0"/>
              </a:rPr>
              <a:t>Diameter requirement: none</a:t>
            </a:r>
          </a:p>
          <a:p>
            <a:pPr algn="l"/>
            <a:r>
              <a:rPr dirty="0">
                <a:latin typeface="Times New Roman Regular" panose="02020603050405020304" charset="0"/>
                <a:cs typeface="Times New Roman Regular" panose="02020603050405020304" charset="0"/>
              </a:rPr>
              <a:t>Sensitivity: -40dB±2dB/-42dB±1dB</a:t>
            </a:r>
            <a:endParaRPr b="1" dirty="0"/>
          </a:p>
          <a:p>
            <a:endParaRPr lang="zh-CN" altLang="en-US" dirty="0"/>
          </a:p>
        </p:txBody>
      </p:sp>
      <p:sp>
        <p:nvSpPr>
          <p:cNvPr id="21" name="文本框 20"/>
          <p:cNvSpPr txBox="1"/>
          <p:nvPr/>
        </p:nvSpPr>
        <p:spPr>
          <a:xfrm>
            <a:off x="240665" y="5532755"/>
            <a:ext cx="11788140" cy="521970"/>
          </a:xfrm>
          <a:prstGeom prst="rect">
            <a:avLst/>
          </a:prstGeom>
          <a:noFill/>
        </p:spPr>
        <p:txBody>
          <a:bodyPr wrap="square">
            <a:spAutoFit/>
          </a:bodyPr>
          <a:lstStyle/>
          <a:p>
            <a:r>
              <a:rPr lang="zh-CN" altLang="en-US" sz="1400" dirty="0">
                <a:solidFill>
                  <a:srgbClr val="861F21"/>
                </a:solidFill>
                <a:latin typeface="Times New Roman Regular" panose="02020603050405020304" charset="0"/>
                <a:ea typeface="华文新魏" panose="02010800040101010101" pitchFamily="2" charset="-122"/>
                <a:cs typeface="Times New Roman Regular" panose="02020603050405020304" charset="0"/>
              </a:rPr>
              <a:t>Remarks: The mic sensitivity is only used as an empirical reference, because the mic of each manufacturer are different, and the mic sensitivity needs to be adjusted according to the actual effect.</a:t>
            </a:r>
          </a:p>
        </p:txBody>
      </p:sp>
      <p:pic>
        <p:nvPicPr>
          <p:cNvPr id="22" name="图片 2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47156" y="76"/>
            <a:ext cx="2189392" cy="70984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8"/>
          <p:cNvSpPr/>
          <p:nvPr/>
        </p:nvSpPr>
        <p:spPr>
          <a:xfrm flipH="1">
            <a:off x="10125777" y="4932948"/>
            <a:ext cx="2066223" cy="1925052"/>
          </a:xfrm>
          <a:custGeom>
            <a:avLst/>
            <a:gdLst>
              <a:gd name="connsiteX0" fmla="*/ 0 w 2066223"/>
              <a:gd name="connsiteY0" fmla="*/ 1925052 h 1925052"/>
              <a:gd name="connsiteX1" fmla="*/ 0 w 2066223"/>
              <a:gd name="connsiteY1" fmla="*/ 0 h 1925052"/>
              <a:gd name="connsiteX2" fmla="*/ 2066223 w 2066223"/>
              <a:gd name="connsiteY2" fmla="*/ 1925052 h 1925052"/>
              <a:gd name="connsiteX3" fmla="*/ 0 w 2066223"/>
              <a:gd name="connsiteY3" fmla="*/ 1925052 h 1925052"/>
              <a:gd name="connsiteX0-1" fmla="*/ 0 w 2066223"/>
              <a:gd name="connsiteY0-2" fmla="*/ 1925052 h 1925052"/>
              <a:gd name="connsiteX1-3" fmla="*/ 0 w 2066223"/>
              <a:gd name="connsiteY1-4" fmla="*/ 0 h 1925052"/>
              <a:gd name="connsiteX2-5" fmla="*/ 2066223 w 2066223"/>
              <a:gd name="connsiteY2-6" fmla="*/ 1925052 h 1925052"/>
              <a:gd name="connsiteX3-7" fmla="*/ 0 w 2066223"/>
              <a:gd name="connsiteY3-8" fmla="*/ 1925052 h 1925052"/>
              <a:gd name="connsiteX0-9" fmla="*/ 0 w 2066223"/>
              <a:gd name="connsiteY0-10" fmla="*/ 1925052 h 1925052"/>
              <a:gd name="connsiteX1-11" fmla="*/ 0 w 2066223"/>
              <a:gd name="connsiteY1-12" fmla="*/ 0 h 1925052"/>
              <a:gd name="connsiteX2-13" fmla="*/ 2066223 w 2066223"/>
              <a:gd name="connsiteY2-14" fmla="*/ 1925052 h 1925052"/>
              <a:gd name="connsiteX3-15" fmla="*/ 0 w 2066223"/>
              <a:gd name="connsiteY3-16" fmla="*/ 1925052 h 1925052"/>
              <a:gd name="connsiteX0-17" fmla="*/ 0 w 2066223"/>
              <a:gd name="connsiteY0-18" fmla="*/ 1925052 h 1925052"/>
              <a:gd name="connsiteX1-19" fmla="*/ 0 w 2066223"/>
              <a:gd name="connsiteY1-20" fmla="*/ 0 h 1925052"/>
              <a:gd name="connsiteX2-21" fmla="*/ 2066223 w 2066223"/>
              <a:gd name="connsiteY2-22" fmla="*/ 1925052 h 1925052"/>
              <a:gd name="connsiteX3-23" fmla="*/ 0 w 2066223"/>
              <a:gd name="connsiteY3-24" fmla="*/ 1925052 h 1925052"/>
              <a:gd name="connsiteX0-25" fmla="*/ 0 w 2066223"/>
              <a:gd name="connsiteY0-26" fmla="*/ 1925052 h 1925052"/>
              <a:gd name="connsiteX1-27" fmla="*/ 0 w 2066223"/>
              <a:gd name="connsiteY1-28" fmla="*/ 0 h 1925052"/>
              <a:gd name="connsiteX2-29" fmla="*/ 2066223 w 2066223"/>
              <a:gd name="connsiteY2-30" fmla="*/ 1925052 h 1925052"/>
              <a:gd name="connsiteX3-31" fmla="*/ 0 w 2066223"/>
              <a:gd name="connsiteY3-32" fmla="*/ 1925052 h 1925052"/>
              <a:gd name="connsiteX0-33" fmla="*/ 0 w 2066223"/>
              <a:gd name="connsiteY0-34" fmla="*/ 1925052 h 1925052"/>
              <a:gd name="connsiteX1-35" fmla="*/ 0 w 2066223"/>
              <a:gd name="connsiteY1-36" fmla="*/ 0 h 1925052"/>
              <a:gd name="connsiteX2-37" fmla="*/ 2066223 w 2066223"/>
              <a:gd name="connsiteY2-38" fmla="*/ 1925052 h 1925052"/>
              <a:gd name="connsiteX3-39" fmla="*/ 0 w 2066223"/>
              <a:gd name="connsiteY3-40" fmla="*/ 1925052 h 1925052"/>
              <a:gd name="connsiteX0-41" fmla="*/ 0 w 2066223"/>
              <a:gd name="connsiteY0-42" fmla="*/ 1925052 h 1925052"/>
              <a:gd name="connsiteX1-43" fmla="*/ 0 w 2066223"/>
              <a:gd name="connsiteY1-44" fmla="*/ 0 h 1925052"/>
              <a:gd name="connsiteX2-45" fmla="*/ 2066223 w 2066223"/>
              <a:gd name="connsiteY2-46" fmla="*/ 1925052 h 1925052"/>
              <a:gd name="connsiteX3-47" fmla="*/ 0 w 2066223"/>
              <a:gd name="connsiteY3-48" fmla="*/ 1925052 h 1925052"/>
            </a:gdLst>
            <a:ahLst/>
            <a:cxnLst>
              <a:cxn ang="0">
                <a:pos x="connsiteX0-1" y="connsiteY0-2"/>
              </a:cxn>
              <a:cxn ang="0">
                <a:pos x="connsiteX1-3" y="connsiteY1-4"/>
              </a:cxn>
              <a:cxn ang="0">
                <a:pos x="connsiteX2-5" y="connsiteY2-6"/>
              </a:cxn>
              <a:cxn ang="0">
                <a:pos x="connsiteX3-7" y="connsiteY3-8"/>
              </a:cxn>
            </a:cxnLst>
            <a:rect l="l" t="t" r="r" b="b"/>
            <a:pathLst>
              <a:path w="2066223" h="1925052">
                <a:moveTo>
                  <a:pt x="0" y="1925052"/>
                </a:moveTo>
                <a:lnTo>
                  <a:pt x="0" y="0"/>
                </a:lnTo>
                <a:cubicBezTo>
                  <a:pt x="332607" y="1017069"/>
                  <a:pt x="1040598" y="1620251"/>
                  <a:pt x="2066223" y="1925052"/>
                </a:cubicBezTo>
                <a:lnTo>
                  <a:pt x="0" y="1925052"/>
                </a:lnTo>
                <a:close/>
              </a:path>
            </a:pathLst>
          </a:custGeom>
          <a:solidFill>
            <a:srgbClr val="7004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标题 1"/>
          <p:cNvSpPr txBox="1"/>
          <p:nvPr/>
        </p:nvSpPr>
        <p:spPr>
          <a:xfrm>
            <a:off x="163195" y="273050"/>
            <a:ext cx="7141210" cy="65405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800" b="1" dirty="0">
                <a:solidFill>
                  <a:srgbClr val="861F21"/>
                </a:solidFill>
                <a:latin typeface="Times New Roman Bold" panose="02020603050405020304" charset="0"/>
                <a:ea typeface="华文新魏" panose="02010800040101010101" pitchFamily="2" charset="-122"/>
                <a:cs typeface="Times New Roman Bold" panose="02020603050405020304" charset="0"/>
              </a:rPr>
              <a:t>Mic structure design requirements</a:t>
            </a:r>
          </a:p>
        </p:txBody>
      </p:sp>
      <p:pic>
        <p:nvPicPr>
          <p:cNvPr id="6" name="图片 5"/>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11500449" y="183716"/>
            <a:ext cx="528285" cy="416391"/>
          </a:xfrm>
          <a:prstGeom prst="rect">
            <a:avLst/>
          </a:prstGeom>
          <a:noFill/>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7156" y="76"/>
            <a:ext cx="2189392" cy="709842"/>
          </a:xfrm>
          <a:prstGeom prst="rect">
            <a:avLst/>
          </a:prstGeom>
        </p:spPr>
      </p:pic>
      <p:sp>
        <p:nvSpPr>
          <p:cNvPr id="8" name="内容占位符 2"/>
          <p:cNvSpPr txBox="1"/>
          <p:nvPr/>
        </p:nvSpPr>
        <p:spPr>
          <a:xfrm>
            <a:off x="5577134" y="995795"/>
            <a:ext cx="6614866" cy="5703379"/>
          </a:xfrm>
          <a:prstGeom prst="rect">
            <a:avLst/>
          </a:prstGeom>
        </p:spPr>
        <p:txBody>
          <a:bodyPr vert="horz" lIns="91440" tIns="45720" rIns="91440" bIns="45720" rtlCol="0">
            <a:normAutofit fontScale="87500" lnSpcReduction="10000"/>
          </a:bodyPr>
          <a:lstStyle>
            <a:lvl1pPr marL="0" indent="0" algn="ctr" defTabSz="914400" rtl="0" eaLnBrk="1" latinLnBrk="0" hangingPunct="1">
              <a:lnSpc>
                <a:spcPct val="90000"/>
              </a:lnSpc>
              <a:spcBef>
                <a:spcPts val="1000"/>
              </a:spcBef>
              <a:buFont typeface="Arial" panose="020B060402020209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9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9pPr>
          </a:lstStyle>
          <a:p>
            <a:pPr algn="l"/>
            <a:r>
              <a:rPr sz="2000" dirty="0">
                <a:solidFill>
                  <a:srgbClr val="C00000"/>
                </a:solidFill>
                <a:latin typeface="Times New Roman Regular" panose="02020603050405020304" charset="0"/>
                <a:cs typeface="Times New Roman Regular" panose="02020603050405020304" charset="0"/>
              </a:rPr>
              <a:t>1. Both the front and back sides of the TalkMic need to have holes (directional microphones)</a:t>
            </a:r>
          </a:p>
          <a:p>
            <a:pPr algn="l"/>
            <a:endParaRPr sz="2000" dirty="0">
              <a:solidFill>
                <a:srgbClr val="C00000"/>
              </a:solidFill>
              <a:latin typeface="Times New Roman Regular" panose="02020603050405020304" charset="0"/>
              <a:cs typeface="Times New Roman Regular" panose="02020603050405020304" charset="0"/>
            </a:endParaRPr>
          </a:p>
          <a:p>
            <a:pPr algn="l"/>
            <a:endParaRPr sz="2000" dirty="0">
              <a:solidFill>
                <a:srgbClr val="C00000"/>
              </a:solidFill>
              <a:latin typeface="Times New Roman Regular" panose="02020603050405020304" charset="0"/>
              <a:cs typeface="Times New Roman Regular" panose="02020603050405020304" charset="0"/>
            </a:endParaRPr>
          </a:p>
          <a:p>
            <a:pPr algn="l"/>
            <a:endParaRPr sz="2000" dirty="0">
              <a:solidFill>
                <a:srgbClr val="C00000"/>
              </a:solidFill>
              <a:latin typeface="Times New Roman Regular" panose="02020603050405020304" charset="0"/>
              <a:cs typeface="Times New Roman Regular" panose="02020603050405020304" charset="0"/>
            </a:endParaRPr>
          </a:p>
          <a:p>
            <a:pPr algn="l"/>
            <a:endParaRPr sz="2000" dirty="0">
              <a:solidFill>
                <a:srgbClr val="C00000"/>
              </a:solidFill>
              <a:latin typeface="Times New Roman Regular" panose="02020603050405020304" charset="0"/>
              <a:cs typeface="Times New Roman Regular" panose="02020603050405020304" charset="0"/>
            </a:endParaRPr>
          </a:p>
          <a:p>
            <a:pPr algn="l"/>
            <a:r>
              <a:rPr sz="2000" dirty="0">
                <a:solidFill>
                  <a:srgbClr val="C00000"/>
                </a:solidFill>
                <a:latin typeface="Times New Roman Regular" panose="02020603050405020304" charset="0"/>
                <a:cs typeface="Times New Roman Regular" panose="02020603050405020304" charset="0"/>
              </a:rPr>
              <a:t>2. Need to install anti-spray cotton, you can choose to design the front and back of the Mic inside the plastic</a:t>
            </a:r>
          </a:p>
          <a:p>
            <a:pPr algn="l"/>
            <a:endParaRPr sz="2000" dirty="0">
              <a:solidFill>
                <a:srgbClr val="C00000"/>
              </a:solidFill>
              <a:latin typeface="Times New Roman Regular" panose="02020603050405020304" charset="0"/>
              <a:cs typeface="Times New Roman Regular" panose="02020603050405020304" charset="0"/>
            </a:endParaRPr>
          </a:p>
          <a:p>
            <a:pPr algn="l"/>
            <a:endParaRPr sz="2000" dirty="0">
              <a:solidFill>
                <a:srgbClr val="C00000"/>
              </a:solidFill>
              <a:latin typeface="Times New Roman Regular" panose="02020603050405020304" charset="0"/>
              <a:cs typeface="Times New Roman Regular" panose="02020603050405020304" charset="0"/>
            </a:endParaRPr>
          </a:p>
          <a:p>
            <a:pPr algn="l"/>
            <a:r>
              <a:rPr sz="2000" dirty="0">
                <a:solidFill>
                  <a:srgbClr val="C00000"/>
                </a:solidFill>
                <a:latin typeface="Times New Roman Regular" panose="02020603050405020304" charset="0"/>
                <a:cs typeface="Times New Roman Regular" panose="02020603050405020304" charset="0"/>
              </a:rPr>
              <a:t>3. The total length of </a:t>
            </a:r>
            <a:r>
              <a:rPr sz="2000" dirty="0">
                <a:solidFill>
                  <a:srgbClr val="C00000"/>
                </a:solidFill>
                <a:latin typeface="Times New Roman Regular" panose="02020603050405020304" charset="0"/>
                <a:cs typeface="Times New Roman Regular" panose="02020603050405020304" charset="0"/>
                <a:sym typeface="+mn-ea"/>
              </a:rPr>
              <a:t>the Mic </a:t>
            </a:r>
            <a:r>
              <a:rPr sz="2000" dirty="0">
                <a:solidFill>
                  <a:srgbClr val="C00000"/>
                </a:solidFill>
                <a:latin typeface="Times New Roman Regular" panose="02020603050405020304" charset="0"/>
                <a:cs typeface="Times New Roman Regular" panose="02020603050405020304" charset="0"/>
              </a:rPr>
              <a:t> pole: 18cm~20cm, so that the main microphone can be close to the user's mouth</a:t>
            </a:r>
          </a:p>
          <a:p>
            <a:pPr algn="l"/>
            <a:endParaRPr sz="2000" dirty="0">
              <a:solidFill>
                <a:srgbClr val="C00000"/>
              </a:solidFill>
              <a:latin typeface="Times New Roman Regular" panose="02020603050405020304" charset="0"/>
              <a:cs typeface="Times New Roman Regular" panose="02020603050405020304" charset="0"/>
            </a:endParaRPr>
          </a:p>
          <a:p>
            <a:pPr algn="l"/>
            <a:r>
              <a:rPr sz="2000" dirty="0">
                <a:solidFill>
                  <a:srgbClr val="C00000"/>
                </a:solidFill>
                <a:latin typeface="Times New Roman Regular" panose="02020603050405020304" charset="0"/>
                <a:cs typeface="Times New Roman Regular" panose="02020603050405020304" charset="0"/>
              </a:rPr>
              <a:t>4. The noise-cancelling mic is designed in the earmuff, and the hole is punched to pick up the sound.</a:t>
            </a:r>
          </a:p>
          <a:p>
            <a:pPr algn="l"/>
            <a:endParaRPr sz="2000" dirty="0">
              <a:solidFill>
                <a:srgbClr val="C00000"/>
              </a:solidFill>
              <a:latin typeface="Times New Roman Regular" panose="02020603050405020304" charset="0"/>
              <a:cs typeface="Times New Roman Regular" panose="02020603050405020304" charset="0"/>
            </a:endParaRPr>
          </a:p>
          <a:p>
            <a:pPr algn="l"/>
            <a:r>
              <a:rPr sz="2000" dirty="0">
                <a:solidFill>
                  <a:srgbClr val="C00000"/>
                </a:solidFill>
                <a:latin typeface="Times New Roman Regular" panose="02020603050405020304" charset="0"/>
                <a:cs typeface="Times New Roman Regular" panose="02020603050405020304" charset="0"/>
              </a:rPr>
              <a:t>5. The design of the two microphones should have good sealing and shock-absorbing materials</a:t>
            </a:r>
          </a:p>
        </p:txBody>
      </p:sp>
      <p:pic>
        <p:nvPicPr>
          <p:cNvPr id="9" name="Picture 2"/>
          <p:cNvPicPr>
            <a:picLocks noChangeAspect="1" noChangeArrowheads="1"/>
          </p:cNvPicPr>
          <p:nvPr/>
        </p:nvPicPr>
        <p:blipFill rotWithShape="1">
          <a:blip r:embed="rId5" cstate="email"/>
          <a:srcRect b="24771"/>
          <a:stretch>
            <a:fillRect/>
          </a:stretch>
        </p:blipFill>
        <p:spPr bwMode="auto">
          <a:xfrm>
            <a:off x="787002" y="1639791"/>
            <a:ext cx="4402959" cy="4416357"/>
          </a:xfrm>
          <a:prstGeom prst="rect">
            <a:avLst/>
          </a:prstGeom>
          <a:noFill/>
          <a:ln w="9525">
            <a:noFill/>
            <a:miter lim="800000"/>
            <a:headEnd/>
            <a:tailEnd/>
          </a:ln>
        </p:spPr>
      </p:pic>
      <p:pic>
        <p:nvPicPr>
          <p:cNvPr id="10" name="Picture 2"/>
          <p:cNvPicPr>
            <a:picLocks noChangeAspect="1" noChangeArrowheads="1"/>
          </p:cNvPicPr>
          <p:nvPr/>
        </p:nvPicPr>
        <p:blipFill rotWithShape="1">
          <a:blip r:embed="rId6" cstate="email"/>
          <a:srcRect b="13513"/>
          <a:stretch>
            <a:fillRect/>
          </a:stretch>
        </p:blipFill>
        <p:spPr bwMode="auto">
          <a:xfrm>
            <a:off x="6322087" y="1598536"/>
            <a:ext cx="1452585" cy="1277600"/>
          </a:xfrm>
          <a:prstGeom prst="rect">
            <a:avLst/>
          </a:prstGeom>
          <a:noFill/>
          <a:ln w="9525">
            <a:noFill/>
            <a:miter lim="800000"/>
            <a:headEnd/>
            <a:tailEnd/>
          </a:ln>
        </p:spPr>
      </p:pic>
      <p:pic>
        <p:nvPicPr>
          <p:cNvPr id="11" name="Picture 3"/>
          <p:cNvPicPr>
            <a:picLocks noChangeAspect="1" noChangeArrowheads="1"/>
          </p:cNvPicPr>
          <p:nvPr/>
        </p:nvPicPr>
        <p:blipFill>
          <a:blip r:embed="rId7" cstate="email"/>
          <a:srcRect/>
          <a:stretch>
            <a:fillRect/>
          </a:stretch>
        </p:blipFill>
        <p:spPr bwMode="auto">
          <a:xfrm>
            <a:off x="7968065" y="1590110"/>
            <a:ext cx="1472017" cy="1277600"/>
          </a:xfrm>
          <a:prstGeom prst="rect">
            <a:avLst/>
          </a:prstGeom>
          <a:noFill/>
          <a:ln w="9525">
            <a:noFill/>
            <a:miter lim="800000"/>
            <a:headEnd/>
            <a:tailEnd/>
          </a:ln>
        </p:spPr>
      </p:pic>
      <p:pic>
        <p:nvPicPr>
          <p:cNvPr id="12" name="Picture 4"/>
          <p:cNvPicPr>
            <a:picLocks noChangeAspect="1" noChangeArrowheads="1"/>
          </p:cNvPicPr>
          <p:nvPr/>
        </p:nvPicPr>
        <p:blipFill>
          <a:blip r:embed="rId8" cstate="email"/>
          <a:srcRect/>
          <a:stretch>
            <a:fillRect/>
          </a:stretch>
        </p:blipFill>
        <p:spPr bwMode="auto">
          <a:xfrm flipH="1">
            <a:off x="7407275" y="3420110"/>
            <a:ext cx="895985" cy="855980"/>
          </a:xfrm>
          <a:prstGeom prst="rect">
            <a:avLst/>
          </a:prstGeom>
          <a:noFill/>
          <a:ln w="9525">
            <a:noFill/>
            <a:miter lim="800000"/>
            <a:headEnd/>
            <a:tailEnd/>
          </a:ln>
        </p:spPr>
      </p:pic>
      <p:cxnSp>
        <p:nvCxnSpPr>
          <p:cNvPr id="13" name="直接箭头连接符 12"/>
          <p:cNvCxnSpPr/>
          <p:nvPr/>
        </p:nvCxnSpPr>
        <p:spPr>
          <a:xfrm flipV="1">
            <a:off x="2980800" y="2103718"/>
            <a:ext cx="3907538" cy="198823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4" name="直接箭头连接符 13"/>
          <p:cNvCxnSpPr/>
          <p:nvPr/>
        </p:nvCxnSpPr>
        <p:spPr>
          <a:xfrm>
            <a:off x="2994430" y="4092003"/>
            <a:ext cx="4412760" cy="0"/>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5" name="直接箭头连接符 14"/>
          <p:cNvCxnSpPr/>
          <p:nvPr/>
        </p:nvCxnSpPr>
        <p:spPr>
          <a:xfrm flipV="1">
            <a:off x="2994547" y="2018842"/>
            <a:ext cx="5521380" cy="209538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8"/>
          <p:cNvSpPr/>
          <p:nvPr/>
        </p:nvSpPr>
        <p:spPr>
          <a:xfrm flipH="1">
            <a:off x="10125777" y="4932948"/>
            <a:ext cx="2066223" cy="1925052"/>
          </a:xfrm>
          <a:custGeom>
            <a:avLst/>
            <a:gdLst>
              <a:gd name="connsiteX0" fmla="*/ 0 w 2066223"/>
              <a:gd name="connsiteY0" fmla="*/ 1925052 h 1925052"/>
              <a:gd name="connsiteX1" fmla="*/ 0 w 2066223"/>
              <a:gd name="connsiteY1" fmla="*/ 0 h 1925052"/>
              <a:gd name="connsiteX2" fmla="*/ 2066223 w 2066223"/>
              <a:gd name="connsiteY2" fmla="*/ 1925052 h 1925052"/>
              <a:gd name="connsiteX3" fmla="*/ 0 w 2066223"/>
              <a:gd name="connsiteY3" fmla="*/ 1925052 h 1925052"/>
              <a:gd name="connsiteX0-1" fmla="*/ 0 w 2066223"/>
              <a:gd name="connsiteY0-2" fmla="*/ 1925052 h 1925052"/>
              <a:gd name="connsiteX1-3" fmla="*/ 0 w 2066223"/>
              <a:gd name="connsiteY1-4" fmla="*/ 0 h 1925052"/>
              <a:gd name="connsiteX2-5" fmla="*/ 2066223 w 2066223"/>
              <a:gd name="connsiteY2-6" fmla="*/ 1925052 h 1925052"/>
              <a:gd name="connsiteX3-7" fmla="*/ 0 w 2066223"/>
              <a:gd name="connsiteY3-8" fmla="*/ 1925052 h 1925052"/>
              <a:gd name="connsiteX0-9" fmla="*/ 0 w 2066223"/>
              <a:gd name="connsiteY0-10" fmla="*/ 1925052 h 1925052"/>
              <a:gd name="connsiteX1-11" fmla="*/ 0 w 2066223"/>
              <a:gd name="connsiteY1-12" fmla="*/ 0 h 1925052"/>
              <a:gd name="connsiteX2-13" fmla="*/ 2066223 w 2066223"/>
              <a:gd name="connsiteY2-14" fmla="*/ 1925052 h 1925052"/>
              <a:gd name="connsiteX3-15" fmla="*/ 0 w 2066223"/>
              <a:gd name="connsiteY3-16" fmla="*/ 1925052 h 1925052"/>
              <a:gd name="connsiteX0-17" fmla="*/ 0 w 2066223"/>
              <a:gd name="connsiteY0-18" fmla="*/ 1925052 h 1925052"/>
              <a:gd name="connsiteX1-19" fmla="*/ 0 w 2066223"/>
              <a:gd name="connsiteY1-20" fmla="*/ 0 h 1925052"/>
              <a:gd name="connsiteX2-21" fmla="*/ 2066223 w 2066223"/>
              <a:gd name="connsiteY2-22" fmla="*/ 1925052 h 1925052"/>
              <a:gd name="connsiteX3-23" fmla="*/ 0 w 2066223"/>
              <a:gd name="connsiteY3-24" fmla="*/ 1925052 h 1925052"/>
              <a:gd name="connsiteX0-25" fmla="*/ 0 w 2066223"/>
              <a:gd name="connsiteY0-26" fmla="*/ 1925052 h 1925052"/>
              <a:gd name="connsiteX1-27" fmla="*/ 0 w 2066223"/>
              <a:gd name="connsiteY1-28" fmla="*/ 0 h 1925052"/>
              <a:gd name="connsiteX2-29" fmla="*/ 2066223 w 2066223"/>
              <a:gd name="connsiteY2-30" fmla="*/ 1925052 h 1925052"/>
              <a:gd name="connsiteX3-31" fmla="*/ 0 w 2066223"/>
              <a:gd name="connsiteY3-32" fmla="*/ 1925052 h 1925052"/>
              <a:gd name="connsiteX0-33" fmla="*/ 0 w 2066223"/>
              <a:gd name="connsiteY0-34" fmla="*/ 1925052 h 1925052"/>
              <a:gd name="connsiteX1-35" fmla="*/ 0 w 2066223"/>
              <a:gd name="connsiteY1-36" fmla="*/ 0 h 1925052"/>
              <a:gd name="connsiteX2-37" fmla="*/ 2066223 w 2066223"/>
              <a:gd name="connsiteY2-38" fmla="*/ 1925052 h 1925052"/>
              <a:gd name="connsiteX3-39" fmla="*/ 0 w 2066223"/>
              <a:gd name="connsiteY3-40" fmla="*/ 1925052 h 1925052"/>
              <a:gd name="connsiteX0-41" fmla="*/ 0 w 2066223"/>
              <a:gd name="connsiteY0-42" fmla="*/ 1925052 h 1925052"/>
              <a:gd name="connsiteX1-43" fmla="*/ 0 w 2066223"/>
              <a:gd name="connsiteY1-44" fmla="*/ 0 h 1925052"/>
              <a:gd name="connsiteX2-45" fmla="*/ 2066223 w 2066223"/>
              <a:gd name="connsiteY2-46" fmla="*/ 1925052 h 1925052"/>
              <a:gd name="connsiteX3-47" fmla="*/ 0 w 2066223"/>
              <a:gd name="connsiteY3-48" fmla="*/ 1925052 h 1925052"/>
            </a:gdLst>
            <a:ahLst/>
            <a:cxnLst>
              <a:cxn ang="0">
                <a:pos x="connsiteX0-1" y="connsiteY0-2"/>
              </a:cxn>
              <a:cxn ang="0">
                <a:pos x="connsiteX1-3" y="connsiteY1-4"/>
              </a:cxn>
              <a:cxn ang="0">
                <a:pos x="connsiteX2-5" y="connsiteY2-6"/>
              </a:cxn>
              <a:cxn ang="0">
                <a:pos x="connsiteX3-7" y="connsiteY3-8"/>
              </a:cxn>
            </a:cxnLst>
            <a:rect l="l" t="t" r="r" b="b"/>
            <a:pathLst>
              <a:path w="2066223" h="1925052">
                <a:moveTo>
                  <a:pt x="0" y="1925052"/>
                </a:moveTo>
                <a:lnTo>
                  <a:pt x="0" y="0"/>
                </a:lnTo>
                <a:cubicBezTo>
                  <a:pt x="332607" y="1017069"/>
                  <a:pt x="1040598" y="1620251"/>
                  <a:pt x="2066223" y="1925052"/>
                </a:cubicBezTo>
                <a:lnTo>
                  <a:pt x="0" y="1925052"/>
                </a:lnTo>
                <a:close/>
              </a:path>
            </a:pathLst>
          </a:custGeom>
          <a:solidFill>
            <a:srgbClr val="7004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11500449" y="183716"/>
            <a:ext cx="528285" cy="416391"/>
          </a:xfrm>
          <a:prstGeom prst="rect">
            <a:avLst/>
          </a:prstGeom>
          <a:noFill/>
        </p:spPr>
      </p:pic>
      <p:sp>
        <p:nvSpPr>
          <p:cNvPr id="7" name="标题 1"/>
          <p:cNvSpPr txBox="1"/>
          <p:nvPr/>
        </p:nvSpPr>
        <p:spPr>
          <a:xfrm>
            <a:off x="67310" y="-27940"/>
            <a:ext cx="7468870" cy="70993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800" b="1" dirty="0">
                <a:solidFill>
                  <a:srgbClr val="861F21"/>
                </a:solidFill>
                <a:latin typeface="Times New Roman Bold" panose="02020603050405020304" charset="0"/>
                <a:ea typeface="华文新魏" panose="02010800040101010101" pitchFamily="2" charset="-122"/>
                <a:cs typeface="Times New Roman Bold" panose="02020603050405020304" charset="0"/>
                <a:sym typeface="+mn-ea"/>
              </a:rPr>
              <a:t>System Block Diagram</a:t>
            </a:r>
            <a:r>
              <a:rPr lang="zh-CN" altLang="en-US"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a:t>
            </a:r>
            <a:r>
              <a:rPr lang="en-US" altLang="zh-CN"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USB </a:t>
            </a:r>
            <a:r>
              <a:rPr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Single  </a:t>
            </a:r>
            <a:r>
              <a:rPr lang="en-US" altLang="zh-CN"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Speaker</a:t>
            </a:r>
            <a:r>
              <a:rPr lang="zh-CN" altLang="en-US"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a:t>
            </a:r>
            <a:endParaRPr lang="zh-CN" altLang="en-US" sz="1800" b="1"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endParaRPr>
          </a:p>
        </p:txBody>
      </p:sp>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7156" y="76"/>
            <a:ext cx="2189392" cy="709842"/>
          </a:xfrm>
          <a:prstGeom prst="rect">
            <a:avLst/>
          </a:prstGeom>
        </p:spPr>
      </p:pic>
      <p:grpSp>
        <p:nvGrpSpPr>
          <p:cNvPr id="9" name="组合 8"/>
          <p:cNvGrpSpPr/>
          <p:nvPr/>
        </p:nvGrpSpPr>
        <p:grpSpPr>
          <a:xfrm>
            <a:off x="6745705" y="2016081"/>
            <a:ext cx="3020086" cy="3128894"/>
            <a:chOff x="7885374" y="2526140"/>
            <a:chExt cx="3020086" cy="3128894"/>
          </a:xfrm>
        </p:grpSpPr>
        <p:grpSp>
          <p:nvGrpSpPr>
            <p:cNvPr id="10" name="组合 9"/>
            <p:cNvGrpSpPr/>
            <p:nvPr/>
          </p:nvGrpSpPr>
          <p:grpSpPr>
            <a:xfrm>
              <a:off x="7885374" y="2526140"/>
              <a:ext cx="2957262" cy="3128894"/>
              <a:chOff x="8163314" y="1859638"/>
              <a:chExt cx="3758661" cy="3976803"/>
            </a:xfrm>
          </p:grpSpPr>
          <p:pic>
            <p:nvPicPr>
              <p:cNvPr id="14" name="图片 13"/>
              <p:cNvPicPr>
                <a:picLocks noChangeAspect="1"/>
              </p:cNvPicPr>
              <p:nvPr/>
            </p:nvPicPr>
            <p:blipFill rotWithShape="1">
              <a:blip r:embed="rId5"/>
              <a:srcRect t="355"/>
              <a:stretch>
                <a:fillRect/>
              </a:stretch>
            </p:blipFill>
            <p:spPr>
              <a:xfrm>
                <a:off x="8163314" y="1859638"/>
                <a:ext cx="3162299" cy="3302918"/>
              </a:xfrm>
              <a:prstGeom prst="rect">
                <a:avLst/>
              </a:prstGeom>
            </p:spPr>
          </p:pic>
          <p:sp>
            <p:nvSpPr>
              <p:cNvPr id="15" name="文本框 14"/>
              <p:cNvSpPr txBox="1"/>
              <p:nvPr/>
            </p:nvSpPr>
            <p:spPr>
              <a:xfrm>
                <a:off x="11059419" y="4625932"/>
                <a:ext cx="862556" cy="391182"/>
              </a:xfrm>
              <a:prstGeom prst="rect">
                <a:avLst/>
              </a:prstGeom>
              <a:solidFill>
                <a:schemeClr val="accent4">
                  <a:lumMod val="40000"/>
                  <a:lumOff val="60000"/>
                </a:schemeClr>
              </a:solidFill>
            </p:spPr>
            <p:txBody>
              <a:bodyPr wrap="square" rtlCol="0">
                <a:spAutoFit/>
              </a:bodyPr>
              <a:lstStyle/>
              <a:p>
                <a:r>
                  <a:rPr lang="en-US" altLang="zh-CN" sz="1400" dirty="0" err="1"/>
                  <a:t>refMic</a:t>
                </a:r>
                <a:endParaRPr lang="zh-CN" altLang="en-US" sz="1400" dirty="0"/>
              </a:p>
            </p:txBody>
          </p:sp>
          <p:sp>
            <p:nvSpPr>
              <p:cNvPr id="16" name="文本框 15"/>
              <p:cNvSpPr txBox="1"/>
              <p:nvPr/>
            </p:nvSpPr>
            <p:spPr>
              <a:xfrm>
                <a:off x="8163314" y="5445259"/>
                <a:ext cx="1023948" cy="391182"/>
              </a:xfrm>
              <a:prstGeom prst="rect">
                <a:avLst/>
              </a:prstGeom>
              <a:solidFill>
                <a:schemeClr val="accent4">
                  <a:lumMod val="40000"/>
                  <a:lumOff val="60000"/>
                </a:schemeClr>
              </a:solidFill>
            </p:spPr>
            <p:txBody>
              <a:bodyPr wrap="square" rtlCol="0">
                <a:spAutoFit/>
              </a:bodyPr>
              <a:lstStyle/>
              <a:p>
                <a:r>
                  <a:rPr lang="en-US" altLang="zh-CN" sz="1400" dirty="0" err="1"/>
                  <a:t>talkMic</a:t>
                </a:r>
                <a:endParaRPr lang="zh-CN" altLang="en-US" sz="1400" dirty="0"/>
              </a:p>
            </p:txBody>
          </p:sp>
          <p:sp>
            <p:nvSpPr>
              <p:cNvPr id="17" name="矩形 16"/>
              <p:cNvSpPr/>
              <p:nvPr/>
            </p:nvSpPr>
            <p:spPr>
              <a:xfrm>
                <a:off x="10878694" y="4136208"/>
                <a:ext cx="186519" cy="24247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a:p>
            </p:txBody>
          </p:sp>
          <p:sp>
            <p:nvSpPr>
              <p:cNvPr id="18" name="椭圆 17"/>
              <p:cNvSpPr/>
              <p:nvPr/>
            </p:nvSpPr>
            <p:spPr>
              <a:xfrm>
                <a:off x="10931541" y="4257445"/>
                <a:ext cx="80824" cy="78342"/>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9" name="直接箭头连接符 18"/>
              <p:cNvCxnSpPr>
                <a:endCxn id="16" idx="0"/>
              </p:cNvCxnSpPr>
              <p:nvPr/>
            </p:nvCxnSpPr>
            <p:spPr>
              <a:xfrm>
                <a:off x="8521208" y="4879856"/>
                <a:ext cx="154080" cy="5654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a:stCxn id="17" idx="3"/>
                <a:endCxn id="15" idx="0"/>
              </p:cNvCxnSpPr>
              <p:nvPr/>
            </p:nvCxnSpPr>
            <p:spPr>
              <a:xfrm>
                <a:off x="11065213" y="4257446"/>
                <a:ext cx="425484" cy="3684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9953798" y="5173669"/>
                <a:ext cx="1023948" cy="391182"/>
              </a:xfrm>
              <a:prstGeom prst="rect">
                <a:avLst/>
              </a:prstGeom>
              <a:solidFill>
                <a:schemeClr val="accent6">
                  <a:lumMod val="20000"/>
                  <a:lumOff val="80000"/>
                </a:schemeClr>
              </a:solidFill>
            </p:spPr>
            <p:txBody>
              <a:bodyPr wrap="square" rtlCol="0">
                <a:spAutoFit/>
              </a:bodyPr>
              <a:lstStyle/>
              <a:p>
                <a:r>
                  <a:rPr lang="en-US" altLang="zh-CN" sz="1400" dirty="0"/>
                  <a:t>Speaker</a:t>
                </a:r>
                <a:endParaRPr lang="zh-CN" altLang="en-US" sz="1400" dirty="0"/>
              </a:p>
            </p:txBody>
          </p:sp>
          <p:cxnSp>
            <p:nvCxnSpPr>
              <p:cNvPr id="22" name="直接箭头连接符 21"/>
              <p:cNvCxnSpPr>
                <a:endCxn id="21" idx="0"/>
              </p:cNvCxnSpPr>
              <p:nvPr/>
            </p:nvCxnSpPr>
            <p:spPr>
              <a:xfrm flipH="1">
                <a:off x="10465772" y="4291902"/>
                <a:ext cx="186520" cy="881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3" name="矩形 12"/>
            <p:cNvSpPr/>
            <p:nvPr/>
          </p:nvSpPr>
          <p:spPr>
            <a:xfrm>
              <a:off x="9201792" y="4256736"/>
              <a:ext cx="1703668" cy="1264578"/>
            </a:xfrm>
            <a:prstGeom prst="rect">
              <a:avLst/>
            </a:prstGeom>
            <a:noFill/>
            <a:ln>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prstDash val="dash"/>
                </a:ln>
              </a:endParaRPr>
            </a:p>
          </p:txBody>
        </p:sp>
      </p:grpSp>
      <p:grpSp>
        <p:nvGrpSpPr>
          <p:cNvPr id="23" name="组合 22"/>
          <p:cNvGrpSpPr/>
          <p:nvPr/>
        </p:nvGrpSpPr>
        <p:grpSpPr>
          <a:xfrm>
            <a:off x="1093643" y="1983306"/>
            <a:ext cx="4668102" cy="3685049"/>
            <a:chOff x="1139825" y="2075670"/>
            <a:chExt cx="4668102" cy="3685049"/>
          </a:xfrm>
        </p:grpSpPr>
        <p:sp>
          <p:nvSpPr>
            <p:cNvPr id="24" name="矩形 23"/>
            <p:cNvSpPr/>
            <p:nvPr/>
          </p:nvSpPr>
          <p:spPr>
            <a:xfrm>
              <a:off x="2211979" y="2075670"/>
              <a:ext cx="2507609" cy="3685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altLang="zh-CN" dirty="0"/>
                <a:t>SNC86**</a:t>
              </a:r>
              <a:endParaRPr lang="zh-CN" altLang="en-US" dirty="0"/>
            </a:p>
          </p:txBody>
        </p:sp>
        <p:sp>
          <p:nvSpPr>
            <p:cNvPr id="25" name="文本框 24"/>
            <p:cNvSpPr txBox="1"/>
            <p:nvPr/>
          </p:nvSpPr>
          <p:spPr>
            <a:xfrm>
              <a:off x="1139825" y="2414497"/>
              <a:ext cx="734496" cy="307777"/>
            </a:xfrm>
            <a:prstGeom prst="rect">
              <a:avLst/>
            </a:prstGeom>
            <a:solidFill>
              <a:schemeClr val="accent4">
                <a:lumMod val="40000"/>
                <a:lumOff val="60000"/>
              </a:schemeClr>
            </a:solidFill>
          </p:spPr>
          <p:txBody>
            <a:bodyPr wrap="none" rtlCol="0">
              <a:spAutoFit/>
            </a:bodyPr>
            <a:lstStyle/>
            <a:p>
              <a:r>
                <a:rPr lang="en-US" altLang="zh-CN" sz="1400" dirty="0" err="1"/>
                <a:t>talkMic</a:t>
              </a:r>
              <a:endParaRPr lang="zh-CN" altLang="en-US" sz="1400" dirty="0"/>
            </a:p>
          </p:txBody>
        </p:sp>
        <p:sp>
          <p:nvSpPr>
            <p:cNvPr id="26" name="文本框 25"/>
            <p:cNvSpPr txBox="1"/>
            <p:nvPr/>
          </p:nvSpPr>
          <p:spPr>
            <a:xfrm>
              <a:off x="1139825" y="2848960"/>
              <a:ext cx="668773" cy="307777"/>
            </a:xfrm>
            <a:prstGeom prst="rect">
              <a:avLst/>
            </a:prstGeom>
            <a:solidFill>
              <a:schemeClr val="accent4">
                <a:lumMod val="40000"/>
                <a:lumOff val="60000"/>
              </a:schemeClr>
            </a:solidFill>
          </p:spPr>
          <p:txBody>
            <a:bodyPr wrap="none" rtlCol="0">
              <a:spAutoFit/>
            </a:bodyPr>
            <a:lstStyle/>
            <a:p>
              <a:r>
                <a:rPr lang="en-US" altLang="zh-CN" sz="1400" dirty="0" err="1"/>
                <a:t>refMic</a:t>
              </a:r>
              <a:endParaRPr lang="zh-CN" altLang="en-US" sz="1400" dirty="0"/>
            </a:p>
          </p:txBody>
        </p:sp>
        <p:sp>
          <p:nvSpPr>
            <p:cNvPr id="27" name="文本框 26"/>
            <p:cNvSpPr txBox="1"/>
            <p:nvPr/>
          </p:nvSpPr>
          <p:spPr>
            <a:xfrm>
              <a:off x="2211265" y="2414498"/>
              <a:ext cx="782894" cy="307777"/>
            </a:xfrm>
            <a:prstGeom prst="rect">
              <a:avLst/>
            </a:prstGeom>
            <a:solidFill>
              <a:schemeClr val="bg1">
                <a:lumMod val="95000"/>
              </a:schemeClr>
            </a:solidFill>
          </p:spPr>
          <p:txBody>
            <a:bodyPr wrap="square" rtlCol="0">
              <a:spAutoFit/>
            </a:bodyPr>
            <a:lstStyle/>
            <a:p>
              <a:r>
                <a:rPr lang="en-US" altLang="zh-CN" sz="1400" dirty="0"/>
                <a:t>AMIC1</a:t>
              </a:r>
              <a:endParaRPr lang="zh-CN" altLang="en-US" sz="1400" dirty="0"/>
            </a:p>
          </p:txBody>
        </p:sp>
        <p:sp>
          <p:nvSpPr>
            <p:cNvPr id="28" name="文本框 27"/>
            <p:cNvSpPr txBox="1"/>
            <p:nvPr/>
          </p:nvSpPr>
          <p:spPr>
            <a:xfrm>
              <a:off x="2210551" y="2850582"/>
              <a:ext cx="782894" cy="307777"/>
            </a:xfrm>
            <a:prstGeom prst="rect">
              <a:avLst/>
            </a:prstGeom>
            <a:solidFill>
              <a:schemeClr val="bg1">
                <a:lumMod val="95000"/>
              </a:schemeClr>
            </a:solidFill>
          </p:spPr>
          <p:txBody>
            <a:bodyPr wrap="square" rtlCol="0">
              <a:spAutoFit/>
            </a:bodyPr>
            <a:lstStyle/>
            <a:p>
              <a:r>
                <a:rPr lang="en-US" altLang="zh-CN" sz="1400" dirty="0"/>
                <a:t>AMIC2</a:t>
              </a:r>
              <a:endParaRPr lang="zh-CN" altLang="en-US" sz="1400" dirty="0"/>
            </a:p>
          </p:txBody>
        </p:sp>
        <p:cxnSp>
          <p:nvCxnSpPr>
            <p:cNvPr id="29" name="直接箭头连接符 28"/>
            <p:cNvCxnSpPr>
              <a:stCxn id="25" idx="3"/>
              <a:endCxn id="27" idx="1"/>
            </p:cNvCxnSpPr>
            <p:nvPr/>
          </p:nvCxnSpPr>
          <p:spPr>
            <a:xfrm>
              <a:off x="1874321" y="2568386"/>
              <a:ext cx="336944"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a:stCxn id="26" idx="3"/>
              <a:endCxn id="28" idx="1"/>
            </p:cNvCxnSpPr>
            <p:nvPr/>
          </p:nvCxnSpPr>
          <p:spPr>
            <a:xfrm>
              <a:off x="1808598" y="3002849"/>
              <a:ext cx="401953" cy="16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椭圆 30"/>
            <p:cNvSpPr/>
            <p:nvPr/>
          </p:nvSpPr>
          <p:spPr>
            <a:xfrm>
              <a:off x="3320968" y="2483823"/>
              <a:ext cx="650299" cy="672104"/>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CN" sz="1400" dirty="0" err="1"/>
                <a:t>Alg</a:t>
              </a:r>
              <a:endParaRPr lang="zh-CN" altLang="en-US" sz="1400" dirty="0"/>
            </a:p>
          </p:txBody>
        </p:sp>
        <p:cxnSp>
          <p:nvCxnSpPr>
            <p:cNvPr id="32" name="连接符: 肘形 31"/>
            <p:cNvCxnSpPr>
              <a:stCxn id="27" idx="3"/>
              <a:endCxn id="31" idx="2"/>
            </p:cNvCxnSpPr>
            <p:nvPr/>
          </p:nvCxnSpPr>
          <p:spPr>
            <a:xfrm>
              <a:off x="2994159" y="2568387"/>
              <a:ext cx="326809" cy="251488"/>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3" name="连接符: 肘形 32"/>
            <p:cNvCxnSpPr>
              <a:stCxn id="28" idx="3"/>
              <a:endCxn id="31" idx="2"/>
            </p:cNvCxnSpPr>
            <p:nvPr/>
          </p:nvCxnSpPr>
          <p:spPr>
            <a:xfrm flipV="1">
              <a:off x="2993445" y="2819875"/>
              <a:ext cx="327523" cy="184596"/>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4" name="连接符: 肘形 33"/>
            <p:cNvCxnSpPr>
              <a:stCxn id="31" idx="6"/>
            </p:cNvCxnSpPr>
            <p:nvPr/>
          </p:nvCxnSpPr>
          <p:spPr>
            <a:xfrm>
              <a:off x="3971267" y="2819875"/>
              <a:ext cx="304148" cy="441717"/>
            </a:xfrm>
            <a:prstGeom prst="bentConnector2">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5" name="连接符: 肘形 34"/>
            <p:cNvCxnSpPr>
              <a:endCxn id="36" idx="1"/>
            </p:cNvCxnSpPr>
            <p:nvPr/>
          </p:nvCxnSpPr>
          <p:spPr>
            <a:xfrm>
              <a:off x="4718288" y="4777889"/>
              <a:ext cx="284010" cy="2032"/>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5002298" y="4626032"/>
              <a:ext cx="805629" cy="307777"/>
            </a:xfrm>
            <a:prstGeom prst="rect">
              <a:avLst/>
            </a:prstGeom>
            <a:solidFill>
              <a:schemeClr val="accent6">
                <a:lumMod val="20000"/>
                <a:lumOff val="80000"/>
              </a:schemeClr>
            </a:solidFill>
          </p:spPr>
          <p:txBody>
            <a:bodyPr wrap="square" rtlCol="0">
              <a:spAutoFit/>
            </a:bodyPr>
            <a:lstStyle/>
            <a:p>
              <a:r>
                <a:rPr lang="en-US" altLang="zh-CN" sz="1400" dirty="0"/>
                <a:t>Speaker</a:t>
              </a:r>
              <a:endParaRPr lang="zh-CN" altLang="en-US" sz="1400" dirty="0"/>
            </a:p>
          </p:txBody>
        </p:sp>
        <p:sp>
          <p:nvSpPr>
            <p:cNvPr id="37" name="文本框 36"/>
            <p:cNvSpPr txBox="1"/>
            <p:nvPr/>
          </p:nvSpPr>
          <p:spPr>
            <a:xfrm>
              <a:off x="3484677" y="4382388"/>
              <a:ext cx="1226903" cy="969240"/>
            </a:xfrm>
            <a:prstGeom prst="rect">
              <a:avLst/>
            </a:prstGeom>
            <a:solidFill>
              <a:schemeClr val="bg1">
                <a:lumMod val="95000"/>
              </a:schemeClr>
            </a:solidFill>
          </p:spPr>
          <p:txBody>
            <a:bodyPr wrap="square" rtlCol="0" anchor="t" anchorCtr="0">
              <a:noAutofit/>
            </a:bodyPr>
            <a:lstStyle/>
            <a:p>
              <a:r>
                <a:rPr lang="en-US" altLang="zh-CN" sz="1600" dirty="0"/>
                <a:t>I2S</a:t>
              </a:r>
            </a:p>
            <a:p>
              <a:r>
                <a:rPr lang="en-US" altLang="zh-CN" sz="1050" dirty="0"/>
                <a:t>(Slaver)</a:t>
              </a:r>
              <a:endParaRPr lang="zh-CN" altLang="en-US" sz="1050" dirty="0"/>
            </a:p>
          </p:txBody>
        </p:sp>
        <p:sp>
          <p:nvSpPr>
            <p:cNvPr id="38" name="箭头: 五边形 37"/>
            <p:cNvSpPr/>
            <p:nvPr/>
          </p:nvSpPr>
          <p:spPr>
            <a:xfrm>
              <a:off x="4101052" y="5132240"/>
              <a:ext cx="610065" cy="16639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SDO</a:t>
              </a:r>
              <a:endParaRPr lang="zh-CN" altLang="en-US" sz="1200" dirty="0"/>
            </a:p>
          </p:txBody>
        </p:sp>
        <p:sp>
          <p:nvSpPr>
            <p:cNvPr id="39" name="箭头: 五边形 38"/>
            <p:cNvSpPr/>
            <p:nvPr/>
          </p:nvSpPr>
          <p:spPr>
            <a:xfrm>
              <a:off x="4094663" y="4438895"/>
              <a:ext cx="610065" cy="151844"/>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LRCK</a:t>
              </a:r>
              <a:endParaRPr lang="zh-CN" altLang="en-US" sz="1200" dirty="0"/>
            </a:p>
          </p:txBody>
        </p:sp>
        <p:sp>
          <p:nvSpPr>
            <p:cNvPr id="40" name="箭头: 五边形 39"/>
            <p:cNvSpPr/>
            <p:nvPr/>
          </p:nvSpPr>
          <p:spPr>
            <a:xfrm>
              <a:off x="4094663" y="4671365"/>
              <a:ext cx="610065" cy="15769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BCK</a:t>
              </a:r>
              <a:endParaRPr lang="zh-CN" altLang="en-US" sz="1200" dirty="0"/>
            </a:p>
          </p:txBody>
        </p:sp>
        <p:sp>
          <p:nvSpPr>
            <p:cNvPr id="41" name="箭头: 五边形 40"/>
            <p:cNvSpPr/>
            <p:nvPr/>
          </p:nvSpPr>
          <p:spPr>
            <a:xfrm>
              <a:off x="4095687" y="4907985"/>
              <a:ext cx="610065" cy="16639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SDI</a:t>
              </a:r>
              <a:endParaRPr lang="zh-CN" altLang="en-US" sz="1200" dirty="0"/>
            </a:p>
          </p:txBody>
        </p:sp>
        <p:sp>
          <p:nvSpPr>
            <p:cNvPr id="42" name="文本框 41"/>
            <p:cNvSpPr txBox="1"/>
            <p:nvPr/>
          </p:nvSpPr>
          <p:spPr>
            <a:xfrm>
              <a:off x="3224247" y="4337901"/>
              <a:ext cx="1494041" cy="1024678"/>
            </a:xfrm>
            <a:prstGeom prst="rect">
              <a:avLst/>
            </a:prstGeom>
            <a:solidFill>
              <a:schemeClr val="bg1">
                <a:lumMod val="95000"/>
              </a:schemeClr>
            </a:solidFill>
          </p:spPr>
          <p:txBody>
            <a:bodyPr wrap="square" rtlCol="0" anchor="t" anchorCtr="0">
              <a:noAutofit/>
            </a:bodyPr>
            <a:lstStyle/>
            <a:p>
              <a:r>
                <a:rPr lang="en-US" altLang="zh-CN" sz="1600" dirty="0"/>
                <a:t>DAC</a:t>
              </a:r>
              <a:endParaRPr lang="zh-CN" altLang="en-US" sz="1050" dirty="0"/>
            </a:p>
          </p:txBody>
        </p:sp>
        <p:sp>
          <p:nvSpPr>
            <p:cNvPr id="43" name="箭头: 五边形 42"/>
            <p:cNvSpPr/>
            <p:nvPr/>
          </p:nvSpPr>
          <p:spPr>
            <a:xfrm>
              <a:off x="3853663" y="4437299"/>
              <a:ext cx="857772" cy="18303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AOHPRP</a:t>
              </a:r>
              <a:endParaRPr lang="zh-CN" altLang="en-US" sz="1200" dirty="0"/>
            </a:p>
          </p:txBody>
        </p:sp>
        <p:sp>
          <p:nvSpPr>
            <p:cNvPr id="44" name="箭头: 五边形 43"/>
            <p:cNvSpPr/>
            <p:nvPr/>
          </p:nvSpPr>
          <p:spPr>
            <a:xfrm>
              <a:off x="3862530" y="4666245"/>
              <a:ext cx="857772" cy="18303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AOHPRN</a:t>
              </a:r>
              <a:endParaRPr lang="zh-CN" altLang="en-US" sz="1200" dirty="0"/>
            </a:p>
          </p:txBody>
        </p:sp>
        <p:sp>
          <p:nvSpPr>
            <p:cNvPr id="45" name="箭头: 五边形 44"/>
            <p:cNvSpPr/>
            <p:nvPr/>
          </p:nvSpPr>
          <p:spPr>
            <a:xfrm>
              <a:off x="3846529" y="4895860"/>
              <a:ext cx="857772" cy="18303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AOHPLP</a:t>
              </a:r>
              <a:endParaRPr lang="zh-CN" altLang="en-US" sz="1200" dirty="0"/>
            </a:p>
          </p:txBody>
        </p:sp>
        <p:sp>
          <p:nvSpPr>
            <p:cNvPr id="46" name="箭头: 五边形 45"/>
            <p:cNvSpPr/>
            <p:nvPr/>
          </p:nvSpPr>
          <p:spPr>
            <a:xfrm>
              <a:off x="3855396" y="5124806"/>
              <a:ext cx="857772" cy="18303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AOHPLN</a:t>
              </a:r>
              <a:endParaRPr lang="zh-CN" altLang="en-US" sz="1200" dirty="0"/>
            </a:p>
          </p:txBody>
        </p:sp>
      </p:grpSp>
      <p:cxnSp>
        <p:nvCxnSpPr>
          <p:cNvPr id="47" name="连接符: 肘形 46"/>
          <p:cNvCxnSpPr/>
          <p:nvPr/>
        </p:nvCxnSpPr>
        <p:spPr>
          <a:xfrm>
            <a:off x="4682039" y="3324150"/>
            <a:ext cx="394748" cy="12700"/>
          </a:xfrm>
          <a:prstGeom prst="bentConnector3">
            <a:avLst>
              <a:gd name="adj1" fmla="val 101476"/>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5114064" y="3284037"/>
            <a:ext cx="1264490" cy="338554"/>
          </a:xfrm>
          <a:prstGeom prst="rect">
            <a:avLst/>
          </a:prstGeom>
          <a:solidFill>
            <a:schemeClr val="accent6">
              <a:lumMod val="20000"/>
              <a:lumOff val="80000"/>
            </a:schemeClr>
          </a:solidFill>
        </p:spPr>
        <p:txBody>
          <a:bodyPr wrap="square" rtlCol="0">
            <a:spAutoFit/>
          </a:bodyPr>
          <a:lstStyle/>
          <a:p>
            <a:r>
              <a:rPr lang="en-US" altLang="zh-CN" sz="1600" dirty="0"/>
              <a:t>PC/phone</a:t>
            </a:r>
          </a:p>
        </p:txBody>
      </p:sp>
      <p:cxnSp>
        <p:nvCxnSpPr>
          <p:cNvPr id="49" name="连接符: 肘形 48"/>
          <p:cNvCxnSpPr/>
          <p:nvPr/>
        </p:nvCxnSpPr>
        <p:spPr>
          <a:xfrm rot="10800000" flipV="1">
            <a:off x="4682039" y="3588159"/>
            <a:ext cx="432025" cy="1"/>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50" name="连接符: 肘形 49"/>
          <p:cNvCxnSpPr/>
          <p:nvPr/>
        </p:nvCxnSpPr>
        <p:spPr>
          <a:xfrm rot="5400000">
            <a:off x="3712219" y="3740775"/>
            <a:ext cx="533817" cy="532218"/>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51" name="文本框 50"/>
          <p:cNvSpPr txBox="1"/>
          <p:nvPr/>
        </p:nvSpPr>
        <p:spPr>
          <a:xfrm>
            <a:off x="3176114" y="3170888"/>
            <a:ext cx="1494041" cy="556234"/>
          </a:xfrm>
          <a:prstGeom prst="rect">
            <a:avLst/>
          </a:prstGeom>
          <a:solidFill>
            <a:schemeClr val="bg1">
              <a:lumMod val="95000"/>
            </a:schemeClr>
          </a:solidFill>
        </p:spPr>
        <p:txBody>
          <a:bodyPr wrap="square" rtlCol="0" anchor="t" anchorCtr="0">
            <a:noAutofit/>
          </a:bodyPr>
          <a:lstStyle/>
          <a:p>
            <a:r>
              <a:rPr lang="en-US" altLang="zh-CN" sz="1600" dirty="0"/>
              <a:t>USB</a:t>
            </a:r>
            <a:endParaRPr lang="zh-CN" altLang="en-US" sz="1050" dirty="0"/>
          </a:p>
        </p:txBody>
      </p:sp>
      <p:sp>
        <p:nvSpPr>
          <p:cNvPr id="52" name="箭头: 五边形 51"/>
          <p:cNvSpPr/>
          <p:nvPr/>
        </p:nvSpPr>
        <p:spPr>
          <a:xfrm>
            <a:off x="3807163" y="3204090"/>
            <a:ext cx="857772" cy="18303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Up Link</a:t>
            </a:r>
            <a:endParaRPr lang="zh-CN" altLang="en-US" sz="1200" dirty="0"/>
          </a:p>
        </p:txBody>
      </p:sp>
      <p:sp>
        <p:nvSpPr>
          <p:cNvPr id="53" name="箭头: 五边形 52"/>
          <p:cNvSpPr/>
          <p:nvPr/>
        </p:nvSpPr>
        <p:spPr>
          <a:xfrm>
            <a:off x="3713018" y="3489010"/>
            <a:ext cx="946827" cy="192264"/>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Down Link</a:t>
            </a:r>
            <a:endParaRPr lang="zh-CN" alt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8"/>
          <p:cNvSpPr/>
          <p:nvPr/>
        </p:nvSpPr>
        <p:spPr>
          <a:xfrm flipH="1">
            <a:off x="10125777" y="4932948"/>
            <a:ext cx="2066223" cy="1925052"/>
          </a:xfrm>
          <a:custGeom>
            <a:avLst/>
            <a:gdLst>
              <a:gd name="connsiteX0" fmla="*/ 0 w 2066223"/>
              <a:gd name="connsiteY0" fmla="*/ 1925052 h 1925052"/>
              <a:gd name="connsiteX1" fmla="*/ 0 w 2066223"/>
              <a:gd name="connsiteY1" fmla="*/ 0 h 1925052"/>
              <a:gd name="connsiteX2" fmla="*/ 2066223 w 2066223"/>
              <a:gd name="connsiteY2" fmla="*/ 1925052 h 1925052"/>
              <a:gd name="connsiteX3" fmla="*/ 0 w 2066223"/>
              <a:gd name="connsiteY3" fmla="*/ 1925052 h 1925052"/>
              <a:gd name="connsiteX0-1" fmla="*/ 0 w 2066223"/>
              <a:gd name="connsiteY0-2" fmla="*/ 1925052 h 1925052"/>
              <a:gd name="connsiteX1-3" fmla="*/ 0 w 2066223"/>
              <a:gd name="connsiteY1-4" fmla="*/ 0 h 1925052"/>
              <a:gd name="connsiteX2-5" fmla="*/ 2066223 w 2066223"/>
              <a:gd name="connsiteY2-6" fmla="*/ 1925052 h 1925052"/>
              <a:gd name="connsiteX3-7" fmla="*/ 0 w 2066223"/>
              <a:gd name="connsiteY3-8" fmla="*/ 1925052 h 1925052"/>
              <a:gd name="connsiteX0-9" fmla="*/ 0 w 2066223"/>
              <a:gd name="connsiteY0-10" fmla="*/ 1925052 h 1925052"/>
              <a:gd name="connsiteX1-11" fmla="*/ 0 w 2066223"/>
              <a:gd name="connsiteY1-12" fmla="*/ 0 h 1925052"/>
              <a:gd name="connsiteX2-13" fmla="*/ 2066223 w 2066223"/>
              <a:gd name="connsiteY2-14" fmla="*/ 1925052 h 1925052"/>
              <a:gd name="connsiteX3-15" fmla="*/ 0 w 2066223"/>
              <a:gd name="connsiteY3-16" fmla="*/ 1925052 h 1925052"/>
              <a:gd name="connsiteX0-17" fmla="*/ 0 w 2066223"/>
              <a:gd name="connsiteY0-18" fmla="*/ 1925052 h 1925052"/>
              <a:gd name="connsiteX1-19" fmla="*/ 0 w 2066223"/>
              <a:gd name="connsiteY1-20" fmla="*/ 0 h 1925052"/>
              <a:gd name="connsiteX2-21" fmla="*/ 2066223 w 2066223"/>
              <a:gd name="connsiteY2-22" fmla="*/ 1925052 h 1925052"/>
              <a:gd name="connsiteX3-23" fmla="*/ 0 w 2066223"/>
              <a:gd name="connsiteY3-24" fmla="*/ 1925052 h 1925052"/>
              <a:gd name="connsiteX0-25" fmla="*/ 0 w 2066223"/>
              <a:gd name="connsiteY0-26" fmla="*/ 1925052 h 1925052"/>
              <a:gd name="connsiteX1-27" fmla="*/ 0 w 2066223"/>
              <a:gd name="connsiteY1-28" fmla="*/ 0 h 1925052"/>
              <a:gd name="connsiteX2-29" fmla="*/ 2066223 w 2066223"/>
              <a:gd name="connsiteY2-30" fmla="*/ 1925052 h 1925052"/>
              <a:gd name="connsiteX3-31" fmla="*/ 0 w 2066223"/>
              <a:gd name="connsiteY3-32" fmla="*/ 1925052 h 1925052"/>
              <a:gd name="connsiteX0-33" fmla="*/ 0 w 2066223"/>
              <a:gd name="connsiteY0-34" fmla="*/ 1925052 h 1925052"/>
              <a:gd name="connsiteX1-35" fmla="*/ 0 w 2066223"/>
              <a:gd name="connsiteY1-36" fmla="*/ 0 h 1925052"/>
              <a:gd name="connsiteX2-37" fmla="*/ 2066223 w 2066223"/>
              <a:gd name="connsiteY2-38" fmla="*/ 1925052 h 1925052"/>
              <a:gd name="connsiteX3-39" fmla="*/ 0 w 2066223"/>
              <a:gd name="connsiteY3-40" fmla="*/ 1925052 h 1925052"/>
              <a:gd name="connsiteX0-41" fmla="*/ 0 w 2066223"/>
              <a:gd name="connsiteY0-42" fmla="*/ 1925052 h 1925052"/>
              <a:gd name="connsiteX1-43" fmla="*/ 0 w 2066223"/>
              <a:gd name="connsiteY1-44" fmla="*/ 0 h 1925052"/>
              <a:gd name="connsiteX2-45" fmla="*/ 2066223 w 2066223"/>
              <a:gd name="connsiteY2-46" fmla="*/ 1925052 h 1925052"/>
              <a:gd name="connsiteX3-47" fmla="*/ 0 w 2066223"/>
              <a:gd name="connsiteY3-48" fmla="*/ 1925052 h 1925052"/>
            </a:gdLst>
            <a:ahLst/>
            <a:cxnLst>
              <a:cxn ang="0">
                <a:pos x="connsiteX0-1" y="connsiteY0-2"/>
              </a:cxn>
              <a:cxn ang="0">
                <a:pos x="connsiteX1-3" y="connsiteY1-4"/>
              </a:cxn>
              <a:cxn ang="0">
                <a:pos x="connsiteX2-5" y="connsiteY2-6"/>
              </a:cxn>
              <a:cxn ang="0">
                <a:pos x="connsiteX3-7" y="connsiteY3-8"/>
              </a:cxn>
            </a:cxnLst>
            <a:rect l="l" t="t" r="r" b="b"/>
            <a:pathLst>
              <a:path w="2066223" h="1925052">
                <a:moveTo>
                  <a:pt x="0" y="1925052"/>
                </a:moveTo>
                <a:lnTo>
                  <a:pt x="0" y="0"/>
                </a:lnTo>
                <a:cubicBezTo>
                  <a:pt x="332607" y="1017069"/>
                  <a:pt x="1040598" y="1620251"/>
                  <a:pt x="2066223" y="1925052"/>
                </a:cubicBezTo>
                <a:lnTo>
                  <a:pt x="0" y="1925052"/>
                </a:lnTo>
                <a:close/>
              </a:path>
            </a:pathLst>
          </a:custGeom>
          <a:solidFill>
            <a:srgbClr val="7004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11500449" y="183716"/>
            <a:ext cx="528285" cy="416391"/>
          </a:xfrm>
          <a:prstGeom prst="rect">
            <a:avLst/>
          </a:prstGeom>
          <a:noFill/>
        </p:spPr>
      </p:pic>
      <p:grpSp>
        <p:nvGrpSpPr>
          <p:cNvPr id="7" name="组合 6"/>
          <p:cNvGrpSpPr/>
          <p:nvPr/>
        </p:nvGrpSpPr>
        <p:grpSpPr>
          <a:xfrm>
            <a:off x="8787928" y="2255280"/>
            <a:ext cx="3020086" cy="3128894"/>
            <a:chOff x="7885374" y="2526140"/>
            <a:chExt cx="3020086" cy="3128894"/>
          </a:xfrm>
        </p:grpSpPr>
        <p:grpSp>
          <p:nvGrpSpPr>
            <p:cNvPr id="8" name="组合 7"/>
            <p:cNvGrpSpPr/>
            <p:nvPr/>
          </p:nvGrpSpPr>
          <p:grpSpPr>
            <a:xfrm>
              <a:off x="7885374" y="2526140"/>
              <a:ext cx="2957262" cy="3128894"/>
              <a:chOff x="8163314" y="1859638"/>
              <a:chExt cx="3758661" cy="3976803"/>
            </a:xfrm>
          </p:grpSpPr>
          <p:pic>
            <p:nvPicPr>
              <p:cNvPr id="12" name="图片 11"/>
              <p:cNvPicPr>
                <a:picLocks noChangeAspect="1"/>
              </p:cNvPicPr>
              <p:nvPr/>
            </p:nvPicPr>
            <p:blipFill rotWithShape="1">
              <a:blip r:embed="rId4"/>
              <a:srcRect t="355"/>
              <a:stretch>
                <a:fillRect/>
              </a:stretch>
            </p:blipFill>
            <p:spPr>
              <a:xfrm>
                <a:off x="8163314" y="1859638"/>
                <a:ext cx="3162299" cy="3302918"/>
              </a:xfrm>
              <a:prstGeom prst="rect">
                <a:avLst/>
              </a:prstGeom>
            </p:spPr>
          </p:pic>
          <p:sp>
            <p:nvSpPr>
              <p:cNvPr id="13" name="文本框 12"/>
              <p:cNvSpPr txBox="1"/>
              <p:nvPr/>
            </p:nvSpPr>
            <p:spPr>
              <a:xfrm>
                <a:off x="11059419" y="4625932"/>
                <a:ext cx="862556" cy="391182"/>
              </a:xfrm>
              <a:prstGeom prst="rect">
                <a:avLst/>
              </a:prstGeom>
              <a:solidFill>
                <a:schemeClr val="accent4">
                  <a:lumMod val="40000"/>
                  <a:lumOff val="60000"/>
                </a:schemeClr>
              </a:solidFill>
            </p:spPr>
            <p:txBody>
              <a:bodyPr wrap="square" rtlCol="0">
                <a:spAutoFit/>
              </a:bodyPr>
              <a:lstStyle/>
              <a:p>
                <a:r>
                  <a:rPr lang="en-US" altLang="zh-CN" sz="1400" dirty="0" err="1"/>
                  <a:t>refMic</a:t>
                </a:r>
                <a:endParaRPr lang="zh-CN" altLang="en-US" sz="1400" dirty="0"/>
              </a:p>
            </p:txBody>
          </p:sp>
          <p:sp>
            <p:nvSpPr>
              <p:cNvPr id="14" name="文本框 13"/>
              <p:cNvSpPr txBox="1"/>
              <p:nvPr/>
            </p:nvSpPr>
            <p:spPr>
              <a:xfrm>
                <a:off x="8163314" y="5445259"/>
                <a:ext cx="1023948" cy="391182"/>
              </a:xfrm>
              <a:prstGeom prst="rect">
                <a:avLst/>
              </a:prstGeom>
              <a:solidFill>
                <a:schemeClr val="accent4">
                  <a:lumMod val="40000"/>
                  <a:lumOff val="60000"/>
                </a:schemeClr>
              </a:solidFill>
            </p:spPr>
            <p:txBody>
              <a:bodyPr wrap="square" rtlCol="0">
                <a:spAutoFit/>
              </a:bodyPr>
              <a:lstStyle/>
              <a:p>
                <a:r>
                  <a:rPr lang="en-US" altLang="zh-CN" sz="1400" dirty="0" err="1"/>
                  <a:t>talkMic</a:t>
                </a:r>
                <a:endParaRPr lang="zh-CN" altLang="en-US" sz="1400" dirty="0"/>
              </a:p>
            </p:txBody>
          </p:sp>
          <p:sp>
            <p:nvSpPr>
              <p:cNvPr id="15" name="矩形 14"/>
              <p:cNvSpPr/>
              <p:nvPr/>
            </p:nvSpPr>
            <p:spPr>
              <a:xfrm>
                <a:off x="10878694" y="4136208"/>
                <a:ext cx="186519" cy="24247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a:p>
            </p:txBody>
          </p:sp>
          <p:sp>
            <p:nvSpPr>
              <p:cNvPr id="16" name="椭圆 15"/>
              <p:cNvSpPr/>
              <p:nvPr/>
            </p:nvSpPr>
            <p:spPr>
              <a:xfrm>
                <a:off x="10931541" y="4257445"/>
                <a:ext cx="80824" cy="78342"/>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7" name="直接箭头连接符 16"/>
              <p:cNvCxnSpPr>
                <a:endCxn id="14" idx="0"/>
              </p:cNvCxnSpPr>
              <p:nvPr/>
            </p:nvCxnSpPr>
            <p:spPr>
              <a:xfrm>
                <a:off x="8521208" y="4879856"/>
                <a:ext cx="154080" cy="5654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p:cNvCxnSpPr>
                <a:stCxn id="15" idx="3"/>
                <a:endCxn id="13" idx="0"/>
              </p:cNvCxnSpPr>
              <p:nvPr/>
            </p:nvCxnSpPr>
            <p:spPr>
              <a:xfrm>
                <a:off x="11065213" y="4257446"/>
                <a:ext cx="425484" cy="3684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9953798" y="5173669"/>
                <a:ext cx="1023948" cy="391182"/>
              </a:xfrm>
              <a:prstGeom prst="rect">
                <a:avLst/>
              </a:prstGeom>
              <a:solidFill>
                <a:schemeClr val="accent6">
                  <a:lumMod val="20000"/>
                  <a:lumOff val="80000"/>
                </a:schemeClr>
              </a:solidFill>
            </p:spPr>
            <p:txBody>
              <a:bodyPr wrap="square" rtlCol="0">
                <a:spAutoFit/>
              </a:bodyPr>
              <a:lstStyle/>
              <a:p>
                <a:r>
                  <a:rPr lang="en-US" altLang="zh-CN" sz="1400" dirty="0"/>
                  <a:t>Speaker</a:t>
                </a:r>
                <a:endParaRPr lang="zh-CN" altLang="en-US" sz="1400" dirty="0"/>
              </a:p>
            </p:txBody>
          </p:sp>
          <p:cxnSp>
            <p:nvCxnSpPr>
              <p:cNvPr id="20" name="直接箭头连接符 19"/>
              <p:cNvCxnSpPr>
                <a:endCxn id="19" idx="0"/>
              </p:cNvCxnSpPr>
              <p:nvPr/>
            </p:nvCxnSpPr>
            <p:spPr>
              <a:xfrm flipH="1">
                <a:off x="10465772" y="4291902"/>
                <a:ext cx="186520" cy="881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1" name="矩形 10"/>
            <p:cNvSpPr/>
            <p:nvPr/>
          </p:nvSpPr>
          <p:spPr>
            <a:xfrm>
              <a:off x="9201792" y="4256736"/>
              <a:ext cx="1703668" cy="1264578"/>
            </a:xfrm>
            <a:prstGeom prst="rect">
              <a:avLst/>
            </a:prstGeom>
            <a:noFill/>
            <a:ln>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prstDash val="dash"/>
                </a:ln>
              </a:endParaRPr>
            </a:p>
          </p:txBody>
        </p:sp>
      </p:grpSp>
      <p:grpSp>
        <p:nvGrpSpPr>
          <p:cNvPr id="21" name="组合 20"/>
          <p:cNvGrpSpPr/>
          <p:nvPr/>
        </p:nvGrpSpPr>
        <p:grpSpPr>
          <a:xfrm>
            <a:off x="201075" y="1915365"/>
            <a:ext cx="7616901" cy="3712326"/>
            <a:chOff x="642498" y="2129048"/>
            <a:chExt cx="7616901" cy="3712326"/>
          </a:xfrm>
        </p:grpSpPr>
        <p:sp>
          <p:nvSpPr>
            <p:cNvPr id="22" name="矩形 21"/>
            <p:cNvSpPr/>
            <p:nvPr/>
          </p:nvSpPr>
          <p:spPr>
            <a:xfrm>
              <a:off x="1740616" y="2129050"/>
              <a:ext cx="2507609" cy="37123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altLang="zh-CN" dirty="0"/>
                <a:t>SNC86**</a:t>
              </a:r>
              <a:endParaRPr lang="zh-CN" altLang="en-US" dirty="0"/>
            </a:p>
          </p:txBody>
        </p:sp>
        <p:sp>
          <p:nvSpPr>
            <p:cNvPr id="23" name="文本框 22"/>
            <p:cNvSpPr txBox="1"/>
            <p:nvPr/>
          </p:nvSpPr>
          <p:spPr>
            <a:xfrm>
              <a:off x="642498" y="2808011"/>
              <a:ext cx="734496" cy="307777"/>
            </a:xfrm>
            <a:prstGeom prst="rect">
              <a:avLst/>
            </a:prstGeom>
            <a:solidFill>
              <a:schemeClr val="accent4">
                <a:lumMod val="40000"/>
                <a:lumOff val="60000"/>
              </a:schemeClr>
            </a:solidFill>
          </p:spPr>
          <p:txBody>
            <a:bodyPr wrap="none" rtlCol="0">
              <a:spAutoFit/>
            </a:bodyPr>
            <a:lstStyle/>
            <a:p>
              <a:r>
                <a:rPr lang="en-US" altLang="zh-CN" sz="1400" dirty="0" err="1"/>
                <a:t>talkMic</a:t>
              </a:r>
              <a:endParaRPr lang="zh-CN" altLang="en-US" sz="1400" dirty="0"/>
            </a:p>
          </p:txBody>
        </p:sp>
        <p:sp>
          <p:nvSpPr>
            <p:cNvPr id="24" name="文本框 23"/>
            <p:cNvSpPr txBox="1"/>
            <p:nvPr/>
          </p:nvSpPr>
          <p:spPr>
            <a:xfrm>
              <a:off x="727456" y="3242829"/>
              <a:ext cx="668773" cy="307777"/>
            </a:xfrm>
            <a:prstGeom prst="rect">
              <a:avLst/>
            </a:prstGeom>
            <a:solidFill>
              <a:schemeClr val="accent4">
                <a:lumMod val="40000"/>
                <a:lumOff val="60000"/>
              </a:schemeClr>
            </a:solidFill>
          </p:spPr>
          <p:txBody>
            <a:bodyPr wrap="none" rtlCol="0">
              <a:spAutoFit/>
            </a:bodyPr>
            <a:lstStyle/>
            <a:p>
              <a:r>
                <a:rPr lang="en-US" altLang="zh-CN" sz="1400" dirty="0" err="1"/>
                <a:t>refMic</a:t>
              </a:r>
              <a:endParaRPr lang="zh-CN" altLang="en-US" sz="1400" dirty="0"/>
            </a:p>
          </p:txBody>
        </p:sp>
        <p:sp>
          <p:nvSpPr>
            <p:cNvPr id="25" name="文本框 24"/>
            <p:cNvSpPr txBox="1"/>
            <p:nvPr/>
          </p:nvSpPr>
          <p:spPr>
            <a:xfrm>
              <a:off x="1740616" y="2811753"/>
              <a:ext cx="782894" cy="307777"/>
            </a:xfrm>
            <a:prstGeom prst="rect">
              <a:avLst/>
            </a:prstGeom>
            <a:solidFill>
              <a:schemeClr val="bg1">
                <a:lumMod val="95000"/>
              </a:schemeClr>
            </a:solidFill>
          </p:spPr>
          <p:txBody>
            <a:bodyPr wrap="square" rtlCol="0">
              <a:spAutoFit/>
            </a:bodyPr>
            <a:lstStyle/>
            <a:p>
              <a:r>
                <a:rPr lang="en-US" altLang="zh-CN" sz="1400" dirty="0"/>
                <a:t>AMIC1</a:t>
              </a:r>
              <a:endParaRPr lang="zh-CN" altLang="en-US" sz="1400" dirty="0"/>
            </a:p>
          </p:txBody>
        </p:sp>
        <p:sp>
          <p:nvSpPr>
            <p:cNvPr id="26" name="文本框 25"/>
            <p:cNvSpPr txBox="1"/>
            <p:nvPr/>
          </p:nvSpPr>
          <p:spPr>
            <a:xfrm>
              <a:off x="1740616" y="3246571"/>
              <a:ext cx="782894" cy="307777"/>
            </a:xfrm>
            <a:prstGeom prst="rect">
              <a:avLst/>
            </a:prstGeom>
            <a:solidFill>
              <a:schemeClr val="bg1">
                <a:lumMod val="95000"/>
              </a:schemeClr>
            </a:solidFill>
          </p:spPr>
          <p:txBody>
            <a:bodyPr wrap="square" rtlCol="0">
              <a:spAutoFit/>
            </a:bodyPr>
            <a:lstStyle/>
            <a:p>
              <a:r>
                <a:rPr lang="en-US" altLang="zh-CN" sz="1400" dirty="0"/>
                <a:t>AMIC2</a:t>
              </a:r>
              <a:endParaRPr lang="zh-CN" altLang="en-US" sz="1400" dirty="0"/>
            </a:p>
          </p:txBody>
        </p:sp>
        <p:cxnSp>
          <p:nvCxnSpPr>
            <p:cNvPr id="27" name="直接箭头连接符 26"/>
            <p:cNvCxnSpPr>
              <a:stCxn id="23" idx="3"/>
              <a:endCxn id="25" idx="1"/>
            </p:cNvCxnSpPr>
            <p:nvPr/>
          </p:nvCxnSpPr>
          <p:spPr>
            <a:xfrm>
              <a:off x="1376994" y="2961900"/>
              <a:ext cx="363622" cy="37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a:stCxn id="24" idx="3"/>
              <a:endCxn id="26" idx="1"/>
            </p:cNvCxnSpPr>
            <p:nvPr/>
          </p:nvCxnSpPr>
          <p:spPr>
            <a:xfrm>
              <a:off x="1396229" y="3396718"/>
              <a:ext cx="344387" cy="37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椭圆 28"/>
            <p:cNvSpPr/>
            <p:nvPr/>
          </p:nvSpPr>
          <p:spPr>
            <a:xfrm>
              <a:off x="2977527" y="2836011"/>
              <a:ext cx="650299" cy="672104"/>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CN" sz="1400" dirty="0" err="1"/>
                <a:t>Alg</a:t>
              </a:r>
              <a:endParaRPr lang="zh-CN" altLang="en-US" sz="1400" dirty="0"/>
            </a:p>
          </p:txBody>
        </p:sp>
        <p:cxnSp>
          <p:nvCxnSpPr>
            <p:cNvPr id="30" name="连接符: 肘形 29"/>
            <p:cNvCxnSpPr>
              <a:stCxn id="25" idx="3"/>
              <a:endCxn id="29" idx="2"/>
            </p:cNvCxnSpPr>
            <p:nvPr/>
          </p:nvCxnSpPr>
          <p:spPr>
            <a:xfrm>
              <a:off x="2523510" y="2965642"/>
              <a:ext cx="454017" cy="206421"/>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1" name="连接符: 肘形 30"/>
            <p:cNvCxnSpPr>
              <a:stCxn id="26" idx="3"/>
              <a:endCxn id="29" idx="2"/>
            </p:cNvCxnSpPr>
            <p:nvPr/>
          </p:nvCxnSpPr>
          <p:spPr>
            <a:xfrm flipV="1">
              <a:off x="2523510" y="3172063"/>
              <a:ext cx="454017" cy="228397"/>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2" name="连接符: 肘形 31"/>
            <p:cNvCxnSpPr>
              <a:stCxn id="29" idx="6"/>
            </p:cNvCxnSpPr>
            <p:nvPr/>
          </p:nvCxnSpPr>
          <p:spPr>
            <a:xfrm flipH="1">
              <a:off x="2998987" y="3172063"/>
              <a:ext cx="628839" cy="1214686"/>
            </a:xfrm>
            <a:prstGeom prst="bentConnector5">
              <a:avLst>
                <a:gd name="adj1" fmla="val -36353"/>
                <a:gd name="adj2" fmla="val 43885"/>
                <a:gd name="adj3" fmla="val 136353"/>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3" name="矩形 32"/>
            <p:cNvSpPr/>
            <p:nvPr/>
          </p:nvSpPr>
          <p:spPr>
            <a:xfrm>
              <a:off x="4851093" y="2129048"/>
              <a:ext cx="2322578" cy="37120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altLang="zh-CN" dirty="0"/>
                <a:t>Bluetooth</a:t>
              </a:r>
              <a:endParaRPr lang="zh-CN" altLang="en-US" dirty="0"/>
            </a:p>
          </p:txBody>
        </p:sp>
        <p:sp>
          <p:nvSpPr>
            <p:cNvPr id="34" name="文本框 33"/>
            <p:cNvSpPr txBox="1"/>
            <p:nvPr/>
          </p:nvSpPr>
          <p:spPr>
            <a:xfrm>
              <a:off x="4856274" y="3902128"/>
              <a:ext cx="1238743" cy="969241"/>
            </a:xfrm>
            <a:prstGeom prst="rect">
              <a:avLst/>
            </a:prstGeom>
            <a:solidFill>
              <a:schemeClr val="bg1">
                <a:lumMod val="95000"/>
              </a:schemeClr>
            </a:solidFill>
          </p:spPr>
          <p:txBody>
            <a:bodyPr wrap="square" rtlCol="0" anchor="t" anchorCtr="0">
              <a:noAutofit/>
            </a:bodyPr>
            <a:lstStyle/>
            <a:p>
              <a:pPr algn="r"/>
              <a:r>
                <a:rPr lang="en-US" altLang="zh-CN" sz="1600" dirty="0"/>
                <a:t>I2S</a:t>
              </a:r>
              <a:endParaRPr lang="en-US" altLang="zh-CN" sz="1400" dirty="0"/>
            </a:p>
            <a:p>
              <a:pPr algn="r"/>
              <a:r>
                <a:rPr lang="en-US" altLang="zh-CN" sz="1000" dirty="0"/>
                <a:t>(Master)</a:t>
              </a:r>
              <a:endParaRPr lang="zh-CN" altLang="en-US" sz="1050" dirty="0"/>
            </a:p>
          </p:txBody>
        </p:sp>
        <p:cxnSp>
          <p:nvCxnSpPr>
            <p:cNvPr id="35" name="连接符: 肘形 34"/>
            <p:cNvCxnSpPr/>
            <p:nvPr/>
          </p:nvCxnSpPr>
          <p:spPr>
            <a:xfrm>
              <a:off x="4252453" y="4744990"/>
              <a:ext cx="622709" cy="1"/>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605807" y="4102029"/>
              <a:ext cx="563305" cy="808283"/>
            </a:xfrm>
            <a:prstGeom prst="rect">
              <a:avLst/>
            </a:prstGeom>
            <a:solidFill>
              <a:schemeClr val="bg1">
                <a:lumMod val="95000"/>
              </a:schemeClr>
            </a:solidFill>
          </p:spPr>
          <p:txBody>
            <a:bodyPr wrap="square" rtlCol="0">
              <a:noAutofit/>
            </a:bodyPr>
            <a:lstStyle/>
            <a:p>
              <a:pPr algn="r"/>
              <a:r>
                <a:rPr lang="en-US" altLang="zh-CN" sz="1600" dirty="0"/>
                <a:t>RF</a:t>
              </a:r>
              <a:endParaRPr lang="zh-CN" altLang="en-US" sz="1600" dirty="0"/>
            </a:p>
          </p:txBody>
        </p:sp>
        <p:cxnSp>
          <p:nvCxnSpPr>
            <p:cNvPr id="37" name="连接符: 肘形 36"/>
            <p:cNvCxnSpPr>
              <a:stCxn id="38" idx="3"/>
              <a:endCxn id="59" idx="1"/>
            </p:cNvCxnSpPr>
            <p:nvPr/>
          </p:nvCxnSpPr>
          <p:spPr>
            <a:xfrm>
              <a:off x="7169112" y="3379497"/>
              <a:ext cx="284658" cy="166"/>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6564227" y="3210220"/>
              <a:ext cx="604885" cy="338554"/>
            </a:xfrm>
            <a:prstGeom prst="rect">
              <a:avLst/>
            </a:prstGeom>
            <a:solidFill>
              <a:schemeClr val="bg1">
                <a:lumMod val="95000"/>
              </a:schemeClr>
            </a:solidFill>
          </p:spPr>
          <p:txBody>
            <a:bodyPr wrap="square" rtlCol="0">
              <a:spAutoFit/>
            </a:bodyPr>
            <a:lstStyle/>
            <a:p>
              <a:r>
                <a:rPr lang="en-US" altLang="zh-CN" sz="1600" dirty="0"/>
                <a:t>DAC</a:t>
              </a:r>
              <a:endParaRPr lang="zh-CN" altLang="en-US" sz="1600" dirty="0"/>
            </a:p>
          </p:txBody>
        </p:sp>
        <p:cxnSp>
          <p:nvCxnSpPr>
            <p:cNvPr id="39" name="连接符: 肘形 38"/>
            <p:cNvCxnSpPr>
              <a:stCxn id="51" idx="3"/>
              <a:endCxn id="47" idx="3"/>
            </p:cNvCxnSpPr>
            <p:nvPr/>
          </p:nvCxnSpPr>
          <p:spPr>
            <a:xfrm rot="10800000" flipV="1">
              <a:off x="4219038" y="4033410"/>
              <a:ext cx="643028" cy="1147"/>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0" name="连接符: 肘形 39"/>
            <p:cNvCxnSpPr>
              <a:stCxn id="57" idx="3"/>
              <a:endCxn id="53" idx="1"/>
            </p:cNvCxnSpPr>
            <p:nvPr/>
          </p:nvCxnSpPr>
          <p:spPr>
            <a:xfrm rot="10800000">
              <a:off x="5467975" y="4508369"/>
              <a:ext cx="1316518" cy="751"/>
            </a:xfrm>
            <a:prstGeom prst="bentConnector3">
              <a:avLst>
                <a:gd name="adj1" fmla="val 50000"/>
              </a:avLst>
            </a:prstGeom>
            <a:ln>
              <a:solidFill>
                <a:schemeClr val="accent4"/>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1" name="连接符: 肘形 40"/>
            <p:cNvCxnSpPr>
              <a:stCxn id="50" idx="1"/>
              <a:endCxn id="58" idx="3"/>
            </p:cNvCxnSpPr>
            <p:nvPr/>
          </p:nvCxnSpPr>
          <p:spPr>
            <a:xfrm>
              <a:off x="5473340" y="4743844"/>
              <a:ext cx="1311167" cy="1284"/>
            </a:xfrm>
            <a:prstGeom prst="bentConnector3">
              <a:avLst>
                <a:gd name="adj1" fmla="val 50000"/>
              </a:avLst>
            </a:prstGeom>
            <a:ln>
              <a:solidFill>
                <a:schemeClr val="accent4"/>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2" name="连接符: 肘形 41"/>
            <p:cNvCxnSpPr>
              <a:stCxn id="57" idx="3"/>
              <a:endCxn id="38" idx="1"/>
            </p:cNvCxnSpPr>
            <p:nvPr/>
          </p:nvCxnSpPr>
          <p:spPr>
            <a:xfrm rot="10800000">
              <a:off x="6564227" y="3379497"/>
              <a:ext cx="220266" cy="1129622"/>
            </a:xfrm>
            <a:prstGeom prst="bentConnector3">
              <a:avLst>
                <a:gd name="adj1" fmla="val 203784"/>
              </a:avLst>
            </a:prstGeom>
            <a:ln>
              <a:solidFill>
                <a:schemeClr val="accent4"/>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43" name="文本框 42"/>
            <p:cNvSpPr txBox="1"/>
            <p:nvPr/>
          </p:nvSpPr>
          <p:spPr>
            <a:xfrm>
              <a:off x="3268304" y="5138182"/>
              <a:ext cx="977905" cy="584775"/>
            </a:xfrm>
            <a:prstGeom prst="rect">
              <a:avLst/>
            </a:prstGeom>
            <a:solidFill>
              <a:schemeClr val="bg1">
                <a:lumMod val="95000"/>
              </a:schemeClr>
            </a:solidFill>
          </p:spPr>
          <p:txBody>
            <a:bodyPr wrap="square" rtlCol="0" anchor="ctr" anchorCtr="1">
              <a:spAutoFit/>
            </a:bodyPr>
            <a:lstStyle/>
            <a:p>
              <a:r>
                <a:rPr lang="en-US" altLang="zh-CN" sz="1600" dirty="0" err="1"/>
                <a:t>Uart</a:t>
              </a:r>
              <a:r>
                <a:rPr lang="en-US" altLang="zh-CN" sz="1600" dirty="0"/>
                <a:t>/</a:t>
              </a:r>
            </a:p>
            <a:p>
              <a:r>
                <a:rPr lang="en-US" altLang="zh-CN" sz="1600" dirty="0"/>
                <a:t>I2C</a:t>
              </a:r>
              <a:r>
                <a:rPr lang="en-US" altLang="zh-CN" sz="1050" dirty="0"/>
                <a:t>(Slaver)</a:t>
              </a:r>
              <a:endParaRPr lang="zh-CN" altLang="en-US" sz="1600" dirty="0"/>
            </a:p>
          </p:txBody>
        </p:sp>
        <p:cxnSp>
          <p:nvCxnSpPr>
            <p:cNvPr id="44" name="连接符: 肘形 43"/>
            <p:cNvCxnSpPr>
              <a:stCxn id="56" idx="1"/>
              <a:endCxn id="43" idx="3"/>
            </p:cNvCxnSpPr>
            <p:nvPr/>
          </p:nvCxnSpPr>
          <p:spPr>
            <a:xfrm rot="10800000">
              <a:off x="4246209" y="5430570"/>
              <a:ext cx="611708" cy="1724"/>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5" name="连接符: 肘形 44"/>
            <p:cNvCxnSpPr>
              <a:stCxn id="43" idx="3"/>
              <a:endCxn id="56" idx="1"/>
            </p:cNvCxnSpPr>
            <p:nvPr/>
          </p:nvCxnSpPr>
          <p:spPr>
            <a:xfrm>
              <a:off x="4246209" y="5430570"/>
              <a:ext cx="611708" cy="1724"/>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6" name="箭头: 五边形 45"/>
            <p:cNvSpPr/>
            <p:nvPr/>
          </p:nvSpPr>
          <p:spPr>
            <a:xfrm>
              <a:off x="3615362" y="4651981"/>
              <a:ext cx="610065" cy="16639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SDO</a:t>
              </a:r>
              <a:endParaRPr lang="zh-CN" altLang="en-US" sz="1200" dirty="0"/>
            </a:p>
          </p:txBody>
        </p:sp>
        <p:sp>
          <p:nvSpPr>
            <p:cNvPr id="47" name="箭头: 五边形 46"/>
            <p:cNvSpPr/>
            <p:nvPr/>
          </p:nvSpPr>
          <p:spPr>
            <a:xfrm>
              <a:off x="3608973" y="3958636"/>
              <a:ext cx="610065" cy="151844"/>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LRCK</a:t>
              </a:r>
              <a:endParaRPr lang="zh-CN" altLang="en-US" sz="1200" dirty="0"/>
            </a:p>
          </p:txBody>
        </p:sp>
        <p:sp>
          <p:nvSpPr>
            <p:cNvPr id="48" name="箭头: 五边形 47"/>
            <p:cNvSpPr/>
            <p:nvPr/>
          </p:nvSpPr>
          <p:spPr>
            <a:xfrm>
              <a:off x="3608973" y="4191106"/>
              <a:ext cx="610065" cy="15769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BCK</a:t>
              </a:r>
              <a:endParaRPr lang="zh-CN" altLang="en-US" sz="1200" dirty="0"/>
            </a:p>
          </p:txBody>
        </p:sp>
        <p:sp>
          <p:nvSpPr>
            <p:cNvPr id="49" name="箭头: 五边形 48"/>
            <p:cNvSpPr/>
            <p:nvPr/>
          </p:nvSpPr>
          <p:spPr>
            <a:xfrm>
              <a:off x="3609997" y="4427726"/>
              <a:ext cx="610065" cy="16639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SDI</a:t>
              </a:r>
              <a:endParaRPr lang="zh-CN" altLang="en-US" sz="1200" dirty="0"/>
            </a:p>
          </p:txBody>
        </p:sp>
        <p:sp>
          <p:nvSpPr>
            <p:cNvPr id="50" name="箭头: 五边形 49"/>
            <p:cNvSpPr/>
            <p:nvPr/>
          </p:nvSpPr>
          <p:spPr>
            <a:xfrm flipH="1">
              <a:off x="4868455" y="4659950"/>
              <a:ext cx="604885" cy="167787"/>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SDI</a:t>
              </a:r>
              <a:endParaRPr lang="zh-CN" altLang="en-US" sz="1200" dirty="0"/>
            </a:p>
          </p:txBody>
        </p:sp>
        <p:sp>
          <p:nvSpPr>
            <p:cNvPr id="51" name="箭头: 五边形 50"/>
            <p:cNvSpPr/>
            <p:nvPr/>
          </p:nvSpPr>
          <p:spPr>
            <a:xfrm flipH="1">
              <a:off x="4862066" y="3949517"/>
              <a:ext cx="604885" cy="167787"/>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LRCK</a:t>
              </a:r>
              <a:endParaRPr lang="zh-CN" altLang="en-US" sz="1200" dirty="0"/>
            </a:p>
          </p:txBody>
        </p:sp>
        <p:sp>
          <p:nvSpPr>
            <p:cNvPr id="52" name="箭头: 五边形 51"/>
            <p:cNvSpPr/>
            <p:nvPr/>
          </p:nvSpPr>
          <p:spPr>
            <a:xfrm flipH="1">
              <a:off x="4862066" y="4185165"/>
              <a:ext cx="604885" cy="167787"/>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BCK</a:t>
              </a:r>
              <a:endParaRPr lang="zh-CN" altLang="en-US" sz="1200" dirty="0"/>
            </a:p>
          </p:txBody>
        </p:sp>
        <p:sp>
          <p:nvSpPr>
            <p:cNvPr id="53" name="箭头: 五边形 52"/>
            <p:cNvSpPr/>
            <p:nvPr/>
          </p:nvSpPr>
          <p:spPr>
            <a:xfrm flipH="1">
              <a:off x="4863090" y="4424474"/>
              <a:ext cx="604885" cy="167787"/>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SDO</a:t>
              </a:r>
              <a:endParaRPr lang="zh-CN" altLang="en-US" sz="1200" dirty="0"/>
            </a:p>
          </p:txBody>
        </p:sp>
        <p:cxnSp>
          <p:nvCxnSpPr>
            <p:cNvPr id="54" name="连接符: 肘形 53"/>
            <p:cNvCxnSpPr>
              <a:stCxn id="53" idx="3"/>
              <a:endCxn id="64" idx="3"/>
            </p:cNvCxnSpPr>
            <p:nvPr/>
          </p:nvCxnSpPr>
          <p:spPr>
            <a:xfrm rot="10800000">
              <a:off x="4226770" y="4506110"/>
              <a:ext cx="636321" cy="2258"/>
            </a:xfrm>
            <a:prstGeom prst="bentConnector3">
              <a:avLst>
                <a:gd name="adj1" fmla="val 50000"/>
              </a:avLst>
            </a:prstGeom>
            <a:solidFill>
              <a:schemeClr val="bg1">
                <a:lumMod val="75000"/>
              </a:schemeClr>
            </a:solidFill>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5" name="连接符: 肘形 54"/>
            <p:cNvCxnSpPr>
              <a:stCxn id="52" idx="3"/>
              <a:endCxn id="48" idx="3"/>
            </p:cNvCxnSpPr>
            <p:nvPr/>
          </p:nvCxnSpPr>
          <p:spPr>
            <a:xfrm rot="10800000" flipV="1">
              <a:off x="4219038" y="4269059"/>
              <a:ext cx="643028" cy="892"/>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56" name="文本框 55"/>
            <p:cNvSpPr txBox="1"/>
            <p:nvPr/>
          </p:nvSpPr>
          <p:spPr>
            <a:xfrm>
              <a:off x="4857917" y="5139906"/>
              <a:ext cx="977905" cy="584775"/>
            </a:xfrm>
            <a:prstGeom prst="rect">
              <a:avLst/>
            </a:prstGeom>
            <a:solidFill>
              <a:schemeClr val="bg1">
                <a:lumMod val="95000"/>
              </a:schemeClr>
            </a:solidFill>
          </p:spPr>
          <p:txBody>
            <a:bodyPr wrap="square" rtlCol="0" anchor="ctr" anchorCtr="1">
              <a:spAutoFit/>
            </a:bodyPr>
            <a:lstStyle/>
            <a:p>
              <a:r>
                <a:rPr lang="en-US" altLang="zh-CN" sz="1600" dirty="0" err="1"/>
                <a:t>Uart</a:t>
              </a:r>
              <a:r>
                <a:rPr lang="en-US" altLang="zh-CN" sz="1600" dirty="0"/>
                <a:t>/</a:t>
              </a:r>
            </a:p>
            <a:p>
              <a:r>
                <a:rPr lang="en-US" altLang="zh-CN" sz="1600" dirty="0"/>
                <a:t>I2C</a:t>
              </a:r>
              <a:r>
                <a:rPr lang="en-US" altLang="zh-CN" sz="1050" dirty="0"/>
                <a:t>(Master)</a:t>
              </a:r>
              <a:endParaRPr lang="zh-CN" altLang="en-US" sz="1600" dirty="0"/>
            </a:p>
          </p:txBody>
        </p:sp>
        <p:sp>
          <p:nvSpPr>
            <p:cNvPr id="57" name="箭头: 五边形 56"/>
            <p:cNvSpPr/>
            <p:nvPr/>
          </p:nvSpPr>
          <p:spPr>
            <a:xfrm flipH="1">
              <a:off x="6784493" y="4430938"/>
              <a:ext cx="382340" cy="15636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Rx</a:t>
              </a:r>
              <a:endParaRPr lang="zh-CN" altLang="en-US" sz="1200" dirty="0"/>
            </a:p>
          </p:txBody>
        </p:sp>
        <p:sp>
          <p:nvSpPr>
            <p:cNvPr id="58" name="箭头: 五边形 57"/>
            <p:cNvSpPr/>
            <p:nvPr/>
          </p:nvSpPr>
          <p:spPr>
            <a:xfrm flipH="1">
              <a:off x="6784507" y="4666947"/>
              <a:ext cx="382340" cy="15636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Tx</a:t>
              </a:r>
              <a:endParaRPr lang="zh-CN" altLang="en-US" sz="1200" dirty="0"/>
            </a:p>
          </p:txBody>
        </p:sp>
        <p:sp>
          <p:nvSpPr>
            <p:cNvPr id="59" name="文本框 58"/>
            <p:cNvSpPr txBox="1"/>
            <p:nvPr/>
          </p:nvSpPr>
          <p:spPr>
            <a:xfrm>
              <a:off x="7453770" y="3225774"/>
              <a:ext cx="805629" cy="307777"/>
            </a:xfrm>
            <a:prstGeom prst="rect">
              <a:avLst/>
            </a:prstGeom>
            <a:solidFill>
              <a:schemeClr val="accent6">
                <a:lumMod val="20000"/>
                <a:lumOff val="80000"/>
              </a:schemeClr>
            </a:solidFill>
          </p:spPr>
          <p:txBody>
            <a:bodyPr wrap="square" rtlCol="0">
              <a:spAutoFit/>
            </a:bodyPr>
            <a:lstStyle/>
            <a:p>
              <a:r>
                <a:rPr lang="en-US" altLang="zh-CN" sz="1400" dirty="0"/>
                <a:t>Speaker</a:t>
              </a:r>
              <a:endParaRPr lang="zh-CN" altLang="en-US" sz="1400" dirty="0"/>
            </a:p>
          </p:txBody>
        </p:sp>
        <p:sp>
          <p:nvSpPr>
            <p:cNvPr id="60" name="文本框 59"/>
            <p:cNvSpPr txBox="1"/>
            <p:nvPr/>
          </p:nvSpPr>
          <p:spPr>
            <a:xfrm>
              <a:off x="2863089" y="3915112"/>
              <a:ext cx="1373774" cy="969240"/>
            </a:xfrm>
            <a:prstGeom prst="rect">
              <a:avLst/>
            </a:prstGeom>
            <a:solidFill>
              <a:schemeClr val="bg1">
                <a:lumMod val="95000"/>
              </a:schemeClr>
            </a:solidFill>
          </p:spPr>
          <p:txBody>
            <a:bodyPr wrap="square" rtlCol="0" anchor="t" anchorCtr="0">
              <a:noAutofit/>
            </a:bodyPr>
            <a:lstStyle/>
            <a:p>
              <a:r>
                <a:rPr lang="en-US" altLang="zh-CN" sz="1600" dirty="0"/>
                <a:t>I2S</a:t>
              </a:r>
            </a:p>
            <a:p>
              <a:r>
                <a:rPr lang="en-US" altLang="zh-CN" sz="1050" dirty="0"/>
                <a:t>(Slaver)</a:t>
              </a:r>
              <a:endParaRPr lang="zh-CN" altLang="en-US" sz="1050" dirty="0"/>
            </a:p>
          </p:txBody>
        </p:sp>
        <p:sp>
          <p:nvSpPr>
            <p:cNvPr id="61" name="箭头: 五边形 60"/>
            <p:cNvSpPr/>
            <p:nvPr/>
          </p:nvSpPr>
          <p:spPr>
            <a:xfrm>
              <a:off x="3622069" y="4662932"/>
              <a:ext cx="610065" cy="16639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SDO</a:t>
              </a:r>
              <a:endParaRPr lang="zh-CN" altLang="en-US" sz="1200" dirty="0"/>
            </a:p>
          </p:txBody>
        </p:sp>
        <p:sp>
          <p:nvSpPr>
            <p:cNvPr id="62" name="箭头: 五边形 61"/>
            <p:cNvSpPr/>
            <p:nvPr/>
          </p:nvSpPr>
          <p:spPr>
            <a:xfrm>
              <a:off x="3615680" y="3969587"/>
              <a:ext cx="610065" cy="151844"/>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LRCK</a:t>
              </a:r>
              <a:endParaRPr lang="zh-CN" altLang="en-US" sz="1200" dirty="0"/>
            </a:p>
          </p:txBody>
        </p:sp>
        <p:sp>
          <p:nvSpPr>
            <p:cNvPr id="63" name="箭头: 五边形 62"/>
            <p:cNvSpPr/>
            <p:nvPr/>
          </p:nvSpPr>
          <p:spPr>
            <a:xfrm>
              <a:off x="3615680" y="4202057"/>
              <a:ext cx="610065" cy="15769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BCK</a:t>
              </a:r>
              <a:endParaRPr lang="zh-CN" altLang="en-US" sz="1200" dirty="0"/>
            </a:p>
          </p:txBody>
        </p:sp>
        <p:sp>
          <p:nvSpPr>
            <p:cNvPr id="64" name="箭头: 五边形 63"/>
            <p:cNvSpPr/>
            <p:nvPr/>
          </p:nvSpPr>
          <p:spPr>
            <a:xfrm>
              <a:off x="3616704" y="4422911"/>
              <a:ext cx="610065" cy="166398"/>
            </a:xfrm>
            <a:prstGeom prst="homePlate">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SDI</a:t>
              </a:r>
              <a:endParaRPr lang="zh-CN" altLang="en-US" sz="1200" dirty="0"/>
            </a:p>
          </p:txBody>
        </p:sp>
        <p:sp>
          <p:nvSpPr>
            <p:cNvPr id="65" name="箭头: 五边形 64"/>
            <p:cNvSpPr/>
            <p:nvPr/>
          </p:nvSpPr>
          <p:spPr>
            <a:xfrm flipH="1">
              <a:off x="4868773" y="3960468"/>
              <a:ext cx="604885" cy="167787"/>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LRCK</a:t>
              </a:r>
              <a:endParaRPr lang="zh-CN" altLang="en-US" sz="1200" dirty="0"/>
            </a:p>
          </p:txBody>
        </p:sp>
        <p:sp>
          <p:nvSpPr>
            <p:cNvPr id="66" name="箭头: 五边形 65"/>
            <p:cNvSpPr/>
            <p:nvPr/>
          </p:nvSpPr>
          <p:spPr>
            <a:xfrm flipH="1">
              <a:off x="4868773" y="4196116"/>
              <a:ext cx="604885" cy="167787"/>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BCK</a:t>
              </a:r>
              <a:endParaRPr lang="zh-CN" altLang="en-US" sz="1200" dirty="0"/>
            </a:p>
          </p:txBody>
        </p:sp>
        <p:sp>
          <p:nvSpPr>
            <p:cNvPr id="67" name="箭头: 五边形 66"/>
            <p:cNvSpPr/>
            <p:nvPr/>
          </p:nvSpPr>
          <p:spPr>
            <a:xfrm flipH="1">
              <a:off x="4869797" y="4419659"/>
              <a:ext cx="604885" cy="167787"/>
            </a:xfrm>
            <a:prstGeom prst="homePlate">
              <a:avLst/>
            </a:prstGeom>
            <a:solidFill>
              <a:schemeClr val="bg1">
                <a:lumMod val="7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SDO</a:t>
              </a:r>
              <a:endParaRPr lang="zh-CN" altLang="en-US" sz="1200" dirty="0"/>
            </a:p>
          </p:txBody>
        </p:sp>
      </p:grpSp>
      <p:cxnSp>
        <p:nvCxnSpPr>
          <p:cNvPr id="68" name="连接符: 肘形 67"/>
          <p:cNvCxnSpPr/>
          <p:nvPr/>
        </p:nvCxnSpPr>
        <p:spPr>
          <a:xfrm flipV="1">
            <a:off x="6753959" y="4533432"/>
            <a:ext cx="423534" cy="4754"/>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a:off x="7188288" y="4246986"/>
            <a:ext cx="1264490" cy="338554"/>
          </a:xfrm>
          <a:prstGeom prst="rect">
            <a:avLst/>
          </a:prstGeom>
          <a:solidFill>
            <a:schemeClr val="accent6">
              <a:lumMod val="20000"/>
              <a:lumOff val="80000"/>
            </a:schemeClr>
          </a:solidFill>
        </p:spPr>
        <p:txBody>
          <a:bodyPr wrap="square" rtlCol="0">
            <a:spAutoFit/>
          </a:bodyPr>
          <a:lstStyle/>
          <a:p>
            <a:r>
              <a:rPr lang="en-US" altLang="zh-CN" sz="1600" dirty="0"/>
              <a:t>PC/phone</a:t>
            </a:r>
          </a:p>
        </p:txBody>
      </p:sp>
      <p:cxnSp>
        <p:nvCxnSpPr>
          <p:cNvPr id="70" name="连接符: 肘形 69"/>
          <p:cNvCxnSpPr/>
          <p:nvPr/>
        </p:nvCxnSpPr>
        <p:spPr>
          <a:xfrm rot="10800000">
            <a:off x="6755694" y="4294474"/>
            <a:ext cx="386865" cy="1"/>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71" name="标题 1"/>
          <p:cNvSpPr txBox="1"/>
          <p:nvPr/>
        </p:nvSpPr>
        <p:spPr>
          <a:xfrm>
            <a:off x="201295" y="103505"/>
            <a:ext cx="6555105" cy="80835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800" b="1"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System Block Diagram</a:t>
            </a:r>
            <a:endParaRPr lang="zh-CN" altLang="en-US" sz="2800" b="1" dirty="0">
              <a:solidFill>
                <a:srgbClr val="861F21"/>
              </a:solidFill>
              <a:latin typeface="Times New Roman Regular" panose="02020603050405020304" charset="0"/>
              <a:ea typeface="华文新魏" panose="02010800040101010101" pitchFamily="2" charset="-122"/>
              <a:cs typeface="Times New Roman Regular" panose="02020603050405020304" charset="0"/>
            </a:endParaRPr>
          </a:p>
          <a:p>
            <a:pPr algn="l"/>
            <a:r>
              <a:rPr lang="zh-CN" altLang="en-US"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a:t>
            </a:r>
            <a:r>
              <a:rPr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Bluetooth Single/Binaural </a:t>
            </a:r>
            <a:r>
              <a:rPr lang="en-US" altLang="zh-CN"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Speaker</a:t>
            </a:r>
            <a:r>
              <a:rPr lang="zh-CN" altLang="en-US"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a:t>
            </a:r>
            <a:r>
              <a:rPr lang="en-US" altLang="zh-CN"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SNC86**Digital</a:t>
            </a:r>
            <a:r>
              <a:rPr lang="zh-CN" altLang="en-US"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sym typeface="+mn-ea"/>
              </a:rPr>
              <a:t> output）</a:t>
            </a:r>
          </a:p>
        </p:txBody>
      </p:sp>
      <p:pic>
        <p:nvPicPr>
          <p:cNvPr id="72" name="图片 7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47156" y="76"/>
            <a:ext cx="2189392" cy="70984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直角三角形 8"/>
          <p:cNvSpPr/>
          <p:nvPr/>
        </p:nvSpPr>
        <p:spPr>
          <a:xfrm flipH="1">
            <a:off x="10125777" y="4932948"/>
            <a:ext cx="2066223" cy="1925052"/>
          </a:xfrm>
          <a:custGeom>
            <a:avLst/>
            <a:gdLst>
              <a:gd name="connsiteX0" fmla="*/ 0 w 2066223"/>
              <a:gd name="connsiteY0" fmla="*/ 1925052 h 1925052"/>
              <a:gd name="connsiteX1" fmla="*/ 0 w 2066223"/>
              <a:gd name="connsiteY1" fmla="*/ 0 h 1925052"/>
              <a:gd name="connsiteX2" fmla="*/ 2066223 w 2066223"/>
              <a:gd name="connsiteY2" fmla="*/ 1925052 h 1925052"/>
              <a:gd name="connsiteX3" fmla="*/ 0 w 2066223"/>
              <a:gd name="connsiteY3" fmla="*/ 1925052 h 1925052"/>
              <a:gd name="connsiteX0-1" fmla="*/ 0 w 2066223"/>
              <a:gd name="connsiteY0-2" fmla="*/ 1925052 h 1925052"/>
              <a:gd name="connsiteX1-3" fmla="*/ 0 w 2066223"/>
              <a:gd name="connsiteY1-4" fmla="*/ 0 h 1925052"/>
              <a:gd name="connsiteX2-5" fmla="*/ 2066223 w 2066223"/>
              <a:gd name="connsiteY2-6" fmla="*/ 1925052 h 1925052"/>
              <a:gd name="connsiteX3-7" fmla="*/ 0 w 2066223"/>
              <a:gd name="connsiteY3-8" fmla="*/ 1925052 h 1925052"/>
              <a:gd name="connsiteX0-9" fmla="*/ 0 w 2066223"/>
              <a:gd name="connsiteY0-10" fmla="*/ 1925052 h 1925052"/>
              <a:gd name="connsiteX1-11" fmla="*/ 0 w 2066223"/>
              <a:gd name="connsiteY1-12" fmla="*/ 0 h 1925052"/>
              <a:gd name="connsiteX2-13" fmla="*/ 2066223 w 2066223"/>
              <a:gd name="connsiteY2-14" fmla="*/ 1925052 h 1925052"/>
              <a:gd name="connsiteX3-15" fmla="*/ 0 w 2066223"/>
              <a:gd name="connsiteY3-16" fmla="*/ 1925052 h 1925052"/>
              <a:gd name="connsiteX0-17" fmla="*/ 0 w 2066223"/>
              <a:gd name="connsiteY0-18" fmla="*/ 1925052 h 1925052"/>
              <a:gd name="connsiteX1-19" fmla="*/ 0 w 2066223"/>
              <a:gd name="connsiteY1-20" fmla="*/ 0 h 1925052"/>
              <a:gd name="connsiteX2-21" fmla="*/ 2066223 w 2066223"/>
              <a:gd name="connsiteY2-22" fmla="*/ 1925052 h 1925052"/>
              <a:gd name="connsiteX3-23" fmla="*/ 0 w 2066223"/>
              <a:gd name="connsiteY3-24" fmla="*/ 1925052 h 1925052"/>
              <a:gd name="connsiteX0-25" fmla="*/ 0 w 2066223"/>
              <a:gd name="connsiteY0-26" fmla="*/ 1925052 h 1925052"/>
              <a:gd name="connsiteX1-27" fmla="*/ 0 w 2066223"/>
              <a:gd name="connsiteY1-28" fmla="*/ 0 h 1925052"/>
              <a:gd name="connsiteX2-29" fmla="*/ 2066223 w 2066223"/>
              <a:gd name="connsiteY2-30" fmla="*/ 1925052 h 1925052"/>
              <a:gd name="connsiteX3-31" fmla="*/ 0 w 2066223"/>
              <a:gd name="connsiteY3-32" fmla="*/ 1925052 h 1925052"/>
              <a:gd name="connsiteX0-33" fmla="*/ 0 w 2066223"/>
              <a:gd name="connsiteY0-34" fmla="*/ 1925052 h 1925052"/>
              <a:gd name="connsiteX1-35" fmla="*/ 0 w 2066223"/>
              <a:gd name="connsiteY1-36" fmla="*/ 0 h 1925052"/>
              <a:gd name="connsiteX2-37" fmla="*/ 2066223 w 2066223"/>
              <a:gd name="connsiteY2-38" fmla="*/ 1925052 h 1925052"/>
              <a:gd name="connsiteX3-39" fmla="*/ 0 w 2066223"/>
              <a:gd name="connsiteY3-40" fmla="*/ 1925052 h 1925052"/>
              <a:gd name="connsiteX0-41" fmla="*/ 0 w 2066223"/>
              <a:gd name="connsiteY0-42" fmla="*/ 1925052 h 1925052"/>
              <a:gd name="connsiteX1-43" fmla="*/ 0 w 2066223"/>
              <a:gd name="connsiteY1-44" fmla="*/ 0 h 1925052"/>
              <a:gd name="connsiteX2-45" fmla="*/ 2066223 w 2066223"/>
              <a:gd name="connsiteY2-46" fmla="*/ 1925052 h 1925052"/>
              <a:gd name="connsiteX3-47" fmla="*/ 0 w 2066223"/>
              <a:gd name="connsiteY3-48" fmla="*/ 1925052 h 1925052"/>
            </a:gdLst>
            <a:ahLst/>
            <a:cxnLst>
              <a:cxn ang="0">
                <a:pos x="connsiteX0-1" y="connsiteY0-2"/>
              </a:cxn>
              <a:cxn ang="0">
                <a:pos x="connsiteX1-3" y="connsiteY1-4"/>
              </a:cxn>
              <a:cxn ang="0">
                <a:pos x="connsiteX2-5" y="connsiteY2-6"/>
              </a:cxn>
              <a:cxn ang="0">
                <a:pos x="connsiteX3-7" y="connsiteY3-8"/>
              </a:cxn>
            </a:cxnLst>
            <a:rect l="l" t="t" r="r" b="b"/>
            <a:pathLst>
              <a:path w="2066223" h="1925052">
                <a:moveTo>
                  <a:pt x="0" y="1925052"/>
                </a:moveTo>
                <a:lnTo>
                  <a:pt x="0" y="0"/>
                </a:lnTo>
                <a:cubicBezTo>
                  <a:pt x="332607" y="1017069"/>
                  <a:pt x="1040598" y="1620251"/>
                  <a:pt x="2066223" y="1925052"/>
                </a:cubicBezTo>
                <a:lnTo>
                  <a:pt x="0" y="1925052"/>
                </a:lnTo>
                <a:close/>
              </a:path>
            </a:pathLst>
          </a:custGeom>
          <a:solidFill>
            <a:srgbClr val="7004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11500449" y="183716"/>
            <a:ext cx="528285" cy="416391"/>
          </a:xfrm>
          <a:prstGeom prst="rect">
            <a:avLst/>
          </a:prstGeom>
          <a:noFill/>
        </p:spPr>
      </p:pic>
      <p:sp>
        <p:nvSpPr>
          <p:cNvPr id="7" name="标题 1"/>
          <p:cNvSpPr txBox="1"/>
          <p:nvPr/>
        </p:nvSpPr>
        <p:spPr>
          <a:xfrm>
            <a:off x="163195" y="175260"/>
            <a:ext cx="8719820" cy="80835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zh-CN" altLang="en-US" sz="2800" b="1" dirty="0">
                <a:solidFill>
                  <a:srgbClr val="861F21"/>
                </a:solidFill>
                <a:latin typeface="Times New Roman Regular" panose="02020603050405020304" charset="0"/>
                <a:ea typeface="华文新魏" panose="02010800040101010101" pitchFamily="2" charset="-122"/>
                <a:cs typeface="Times New Roman Regular" panose="02020603050405020304" charset="0"/>
              </a:rPr>
              <a:t>System Block Diagram</a:t>
            </a:r>
          </a:p>
          <a:p>
            <a:pPr algn="l"/>
            <a:r>
              <a:rPr lang="zh-CN" altLang="en-US"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rPr>
              <a:t>（</a:t>
            </a:r>
            <a:r>
              <a:rPr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rPr>
              <a:t>Bluetooth Single/Binaural </a:t>
            </a:r>
            <a:r>
              <a:rPr lang="en-US" altLang="zh-CN"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rPr>
              <a:t>Speaker</a:t>
            </a:r>
            <a:r>
              <a:rPr lang="zh-CN" altLang="en-US"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rPr>
              <a:t>，</a:t>
            </a:r>
            <a:r>
              <a:rPr lang="en-US" altLang="zh-CN"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rPr>
              <a:t>SNC86**</a:t>
            </a:r>
            <a:r>
              <a:rPr lang="zh-CN" altLang="en-US" sz="1800" dirty="0">
                <a:solidFill>
                  <a:srgbClr val="861F21"/>
                </a:solidFill>
                <a:latin typeface="Times New Roman Regular" panose="02020603050405020304" charset="0"/>
                <a:ea typeface="华文新魏" panose="02010800040101010101" pitchFamily="2" charset="-122"/>
                <a:cs typeface="Times New Roman Regular" panose="02020603050405020304" charset="0"/>
              </a:rPr>
              <a:t>Analog output）</a:t>
            </a:r>
          </a:p>
        </p:txBody>
      </p:sp>
      <p:pic>
        <p:nvPicPr>
          <p:cNvPr id="8" name="图片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47156" y="76"/>
            <a:ext cx="2189392" cy="709842"/>
          </a:xfrm>
          <a:prstGeom prst="rect">
            <a:avLst/>
          </a:prstGeom>
        </p:spPr>
      </p:pic>
      <p:grpSp>
        <p:nvGrpSpPr>
          <p:cNvPr id="9" name="组合 8"/>
          <p:cNvGrpSpPr/>
          <p:nvPr/>
        </p:nvGrpSpPr>
        <p:grpSpPr>
          <a:xfrm>
            <a:off x="8731811" y="2166598"/>
            <a:ext cx="3020084" cy="3127822"/>
            <a:chOff x="7885376" y="2526140"/>
            <a:chExt cx="3020084" cy="3127822"/>
          </a:xfrm>
        </p:grpSpPr>
        <p:grpSp>
          <p:nvGrpSpPr>
            <p:cNvPr id="10" name="组合 9"/>
            <p:cNvGrpSpPr/>
            <p:nvPr/>
          </p:nvGrpSpPr>
          <p:grpSpPr>
            <a:xfrm>
              <a:off x="7885376" y="2526140"/>
              <a:ext cx="2983178" cy="3127822"/>
              <a:chOff x="8163314" y="1859638"/>
              <a:chExt cx="3791599" cy="3975441"/>
            </a:xfrm>
          </p:grpSpPr>
          <p:pic>
            <p:nvPicPr>
              <p:cNvPr id="14" name="图片 13"/>
              <p:cNvPicPr>
                <a:picLocks noChangeAspect="1"/>
              </p:cNvPicPr>
              <p:nvPr/>
            </p:nvPicPr>
            <p:blipFill rotWithShape="1">
              <a:blip r:embed="rId5"/>
              <a:srcRect t="355"/>
              <a:stretch>
                <a:fillRect/>
              </a:stretch>
            </p:blipFill>
            <p:spPr>
              <a:xfrm>
                <a:off x="8163314" y="1859638"/>
                <a:ext cx="3162299" cy="3302918"/>
              </a:xfrm>
              <a:prstGeom prst="rect">
                <a:avLst/>
              </a:prstGeom>
            </p:spPr>
          </p:pic>
          <p:sp>
            <p:nvSpPr>
              <p:cNvPr id="15" name="文本框 14"/>
              <p:cNvSpPr txBox="1"/>
              <p:nvPr/>
            </p:nvSpPr>
            <p:spPr>
              <a:xfrm>
                <a:off x="10977748" y="4625932"/>
                <a:ext cx="977165" cy="389820"/>
              </a:xfrm>
              <a:prstGeom prst="rect">
                <a:avLst/>
              </a:prstGeom>
              <a:solidFill>
                <a:schemeClr val="accent4">
                  <a:lumMod val="40000"/>
                  <a:lumOff val="60000"/>
                </a:schemeClr>
              </a:solidFill>
            </p:spPr>
            <p:txBody>
              <a:bodyPr wrap="square" rtlCol="0">
                <a:spAutoFit/>
              </a:bodyPr>
              <a:lstStyle/>
              <a:p>
                <a:r>
                  <a:rPr lang="en-US" altLang="zh-CN" sz="1400" dirty="0" err="1"/>
                  <a:t>RefMic</a:t>
                </a:r>
                <a:endParaRPr lang="zh-CN" altLang="en-US" sz="1400" dirty="0"/>
              </a:p>
            </p:txBody>
          </p:sp>
          <p:sp>
            <p:nvSpPr>
              <p:cNvPr id="16" name="文本框 15"/>
              <p:cNvSpPr txBox="1"/>
              <p:nvPr/>
            </p:nvSpPr>
            <p:spPr>
              <a:xfrm>
                <a:off x="8163314" y="5445259"/>
                <a:ext cx="1023948" cy="389820"/>
              </a:xfrm>
              <a:prstGeom prst="rect">
                <a:avLst/>
              </a:prstGeom>
              <a:solidFill>
                <a:schemeClr val="accent4">
                  <a:lumMod val="40000"/>
                  <a:lumOff val="60000"/>
                </a:schemeClr>
              </a:solidFill>
            </p:spPr>
            <p:txBody>
              <a:bodyPr wrap="square" rtlCol="0">
                <a:spAutoFit/>
              </a:bodyPr>
              <a:lstStyle/>
              <a:p>
                <a:r>
                  <a:rPr lang="en-US" altLang="zh-CN" sz="1400" dirty="0" err="1"/>
                  <a:t>TalkMic</a:t>
                </a:r>
                <a:endParaRPr lang="zh-CN" altLang="en-US" sz="1400" dirty="0"/>
              </a:p>
            </p:txBody>
          </p:sp>
          <p:sp>
            <p:nvSpPr>
              <p:cNvPr id="17" name="矩形 16"/>
              <p:cNvSpPr/>
              <p:nvPr/>
            </p:nvSpPr>
            <p:spPr>
              <a:xfrm>
                <a:off x="10878694" y="4136208"/>
                <a:ext cx="186519" cy="24247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zh-CN" altLang="en-US"/>
              </a:p>
            </p:txBody>
          </p:sp>
          <p:sp>
            <p:nvSpPr>
              <p:cNvPr id="18" name="椭圆 17"/>
              <p:cNvSpPr/>
              <p:nvPr/>
            </p:nvSpPr>
            <p:spPr>
              <a:xfrm>
                <a:off x="10931541" y="4257445"/>
                <a:ext cx="80824" cy="78342"/>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cxnSp>
            <p:nvCxnSpPr>
              <p:cNvPr id="19" name="直接箭头连接符 18"/>
              <p:cNvCxnSpPr>
                <a:endCxn id="16" idx="0"/>
              </p:cNvCxnSpPr>
              <p:nvPr/>
            </p:nvCxnSpPr>
            <p:spPr>
              <a:xfrm>
                <a:off x="8522015" y="4879856"/>
                <a:ext cx="154080" cy="5654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a:cxnSpLocks/>
                <a:stCxn id="17" idx="3"/>
                <a:endCxn id="15" idx="0"/>
              </p:cNvCxnSpPr>
              <p:nvPr/>
            </p:nvCxnSpPr>
            <p:spPr>
              <a:xfrm>
                <a:off x="11065214" y="4257446"/>
                <a:ext cx="401117" cy="3684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9953798" y="5173669"/>
                <a:ext cx="1023948" cy="391182"/>
              </a:xfrm>
              <a:prstGeom prst="rect">
                <a:avLst/>
              </a:prstGeom>
              <a:solidFill>
                <a:schemeClr val="accent6">
                  <a:lumMod val="20000"/>
                  <a:lumOff val="80000"/>
                </a:schemeClr>
              </a:solidFill>
            </p:spPr>
            <p:txBody>
              <a:bodyPr wrap="square" rtlCol="0">
                <a:spAutoFit/>
              </a:bodyPr>
              <a:lstStyle/>
              <a:p>
                <a:r>
                  <a:rPr lang="en-US" altLang="zh-CN" sz="1400" dirty="0"/>
                  <a:t>Speaker</a:t>
                </a:r>
                <a:endParaRPr lang="zh-CN" altLang="en-US" sz="1400" dirty="0"/>
              </a:p>
            </p:txBody>
          </p:sp>
          <p:cxnSp>
            <p:nvCxnSpPr>
              <p:cNvPr id="22" name="直接箭头连接符 21"/>
              <p:cNvCxnSpPr>
                <a:endCxn id="21" idx="0"/>
              </p:cNvCxnSpPr>
              <p:nvPr/>
            </p:nvCxnSpPr>
            <p:spPr>
              <a:xfrm flipH="1">
                <a:off x="10465772" y="4291902"/>
                <a:ext cx="186520" cy="881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3" name="矩形 12"/>
            <p:cNvSpPr/>
            <p:nvPr/>
          </p:nvSpPr>
          <p:spPr>
            <a:xfrm>
              <a:off x="9201792" y="4256736"/>
              <a:ext cx="1703668" cy="1264578"/>
            </a:xfrm>
            <a:prstGeom prst="rect">
              <a:avLst/>
            </a:prstGeom>
            <a:noFill/>
            <a:ln>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n>
                  <a:solidFill>
                    <a:schemeClr val="tx1"/>
                  </a:solidFill>
                  <a:prstDash val="dash"/>
                </a:ln>
              </a:endParaRPr>
            </a:p>
          </p:txBody>
        </p:sp>
      </p:grpSp>
      <p:sp>
        <p:nvSpPr>
          <p:cNvPr id="23" name="矩形 22"/>
          <p:cNvSpPr/>
          <p:nvPr/>
        </p:nvSpPr>
        <p:spPr>
          <a:xfrm>
            <a:off x="1343096" y="1957966"/>
            <a:ext cx="2531003" cy="37123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altLang="zh-CN" dirty="0"/>
              <a:t>SNC86**</a:t>
            </a:r>
            <a:endParaRPr lang="zh-CN" altLang="en-US" dirty="0"/>
          </a:p>
        </p:txBody>
      </p:sp>
      <p:sp>
        <p:nvSpPr>
          <p:cNvPr id="24" name="文本框 23"/>
          <p:cNvSpPr txBox="1"/>
          <p:nvPr/>
        </p:nvSpPr>
        <p:spPr>
          <a:xfrm>
            <a:off x="244978" y="2636927"/>
            <a:ext cx="734496" cy="307777"/>
          </a:xfrm>
          <a:prstGeom prst="rect">
            <a:avLst/>
          </a:prstGeom>
          <a:solidFill>
            <a:schemeClr val="accent4">
              <a:lumMod val="40000"/>
              <a:lumOff val="60000"/>
            </a:schemeClr>
          </a:solidFill>
        </p:spPr>
        <p:txBody>
          <a:bodyPr wrap="none" rtlCol="0">
            <a:spAutoFit/>
          </a:bodyPr>
          <a:lstStyle/>
          <a:p>
            <a:r>
              <a:rPr lang="en-US" altLang="zh-CN" sz="1400" dirty="0" err="1"/>
              <a:t>talkMic</a:t>
            </a:r>
            <a:endParaRPr lang="zh-CN" altLang="en-US" sz="1400" dirty="0"/>
          </a:p>
        </p:txBody>
      </p:sp>
      <p:sp>
        <p:nvSpPr>
          <p:cNvPr id="25" name="文本框 24"/>
          <p:cNvSpPr txBox="1"/>
          <p:nvPr/>
        </p:nvSpPr>
        <p:spPr>
          <a:xfrm>
            <a:off x="329936" y="3071745"/>
            <a:ext cx="668773" cy="307777"/>
          </a:xfrm>
          <a:prstGeom prst="rect">
            <a:avLst/>
          </a:prstGeom>
          <a:solidFill>
            <a:schemeClr val="accent4">
              <a:lumMod val="40000"/>
              <a:lumOff val="60000"/>
            </a:schemeClr>
          </a:solidFill>
        </p:spPr>
        <p:txBody>
          <a:bodyPr wrap="none" rtlCol="0">
            <a:spAutoFit/>
          </a:bodyPr>
          <a:lstStyle/>
          <a:p>
            <a:r>
              <a:rPr lang="en-US" altLang="zh-CN" sz="1400" dirty="0" err="1"/>
              <a:t>refMic</a:t>
            </a:r>
            <a:endParaRPr lang="zh-CN" altLang="en-US" sz="1400" dirty="0"/>
          </a:p>
        </p:txBody>
      </p:sp>
      <p:sp>
        <p:nvSpPr>
          <p:cNvPr id="26" name="文本框 25"/>
          <p:cNvSpPr txBox="1"/>
          <p:nvPr/>
        </p:nvSpPr>
        <p:spPr>
          <a:xfrm>
            <a:off x="1343096" y="2640669"/>
            <a:ext cx="782894" cy="307777"/>
          </a:xfrm>
          <a:prstGeom prst="rect">
            <a:avLst/>
          </a:prstGeom>
          <a:solidFill>
            <a:schemeClr val="bg1">
              <a:lumMod val="95000"/>
            </a:schemeClr>
          </a:solidFill>
        </p:spPr>
        <p:txBody>
          <a:bodyPr wrap="square" rtlCol="0">
            <a:spAutoFit/>
          </a:bodyPr>
          <a:lstStyle/>
          <a:p>
            <a:r>
              <a:rPr lang="en-US" altLang="zh-CN" sz="1400" dirty="0"/>
              <a:t>AMIC1</a:t>
            </a:r>
            <a:endParaRPr lang="zh-CN" altLang="en-US" sz="1400" dirty="0"/>
          </a:p>
        </p:txBody>
      </p:sp>
      <p:sp>
        <p:nvSpPr>
          <p:cNvPr id="27" name="文本框 26"/>
          <p:cNvSpPr txBox="1"/>
          <p:nvPr/>
        </p:nvSpPr>
        <p:spPr>
          <a:xfrm>
            <a:off x="1343096" y="3075487"/>
            <a:ext cx="782894" cy="307777"/>
          </a:xfrm>
          <a:prstGeom prst="rect">
            <a:avLst/>
          </a:prstGeom>
          <a:solidFill>
            <a:schemeClr val="bg1">
              <a:lumMod val="95000"/>
            </a:schemeClr>
          </a:solidFill>
        </p:spPr>
        <p:txBody>
          <a:bodyPr wrap="square" rtlCol="0">
            <a:spAutoFit/>
          </a:bodyPr>
          <a:lstStyle/>
          <a:p>
            <a:r>
              <a:rPr lang="en-US" altLang="zh-CN" sz="1400" dirty="0"/>
              <a:t>AMIC2</a:t>
            </a:r>
            <a:endParaRPr lang="zh-CN" altLang="en-US" sz="1400" dirty="0"/>
          </a:p>
        </p:txBody>
      </p:sp>
      <p:cxnSp>
        <p:nvCxnSpPr>
          <p:cNvPr id="28" name="直接箭头连接符 27"/>
          <p:cNvCxnSpPr>
            <a:stCxn id="24" idx="3"/>
            <a:endCxn id="26" idx="1"/>
          </p:cNvCxnSpPr>
          <p:nvPr/>
        </p:nvCxnSpPr>
        <p:spPr>
          <a:xfrm>
            <a:off x="979474" y="2790816"/>
            <a:ext cx="363622" cy="37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a:stCxn id="25" idx="3"/>
            <a:endCxn id="27" idx="1"/>
          </p:cNvCxnSpPr>
          <p:nvPr/>
        </p:nvCxnSpPr>
        <p:spPr>
          <a:xfrm>
            <a:off x="998709" y="3225634"/>
            <a:ext cx="344387" cy="37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2621787" y="3731045"/>
            <a:ext cx="1226903" cy="969240"/>
          </a:xfrm>
          <a:prstGeom prst="rect">
            <a:avLst/>
          </a:prstGeom>
          <a:solidFill>
            <a:schemeClr val="bg1">
              <a:lumMod val="95000"/>
            </a:schemeClr>
          </a:solidFill>
        </p:spPr>
        <p:txBody>
          <a:bodyPr wrap="square" rtlCol="0" anchor="t" anchorCtr="0">
            <a:noAutofit/>
          </a:bodyPr>
          <a:lstStyle/>
          <a:p>
            <a:r>
              <a:rPr lang="en-US" altLang="zh-CN" sz="1600" dirty="0"/>
              <a:t>I2S</a:t>
            </a:r>
          </a:p>
          <a:p>
            <a:r>
              <a:rPr lang="en-US" altLang="zh-CN" sz="1050" dirty="0"/>
              <a:t>(Slaver)</a:t>
            </a:r>
            <a:endParaRPr lang="zh-CN" altLang="en-US" sz="1050" dirty="0"/>
          </a:p>
        </p:txBody>
      </p:sp>
      <p:sp>
        <p:nvSpPr>
          <p:cNvPr id="31" name="椭圆 30"/>
          <p:cNvSpPr/>
          <p:nvPr/>
        </p:nvSpPr>
        <p:spPr>
          <a:xfrm>
            <a:off x="2580007" y="2664927"/>
            <a:ext cx="650299" cy="672104"/>
          </a:xfrm>
          <a:prstGeom prst="ellipse">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altLang="zh-CN" sz="1400" dirty="0" err="1"/>
              <a:t>Alg</a:t>
            </a:r>
            <a:endParaRPr lang="zh-CN" altLang="en-US" sz="1400" dirty="0"/>
          </a:p>
        </p:txBody>
      </p:sp>
      <p:cxnSp>
        <p:nvCxnSpPr>
          <p:cNvPr id="32" name="连接符: 肘形 31"/>
          <p:cNvCxnSpPr>
            <a:stCxn id="26" idx="3"/>
            <a:endCxn id="31" idx="2"/>
          </p:cNvCxnSpPr>
          <p:nvPr/>
        </p:nvCxnSpPr>
        <p:spPr>
          <a:xfrm>
            <a:off x="2125990" y="2794558"/>
            <a:ext cx="454017" cy="206421"/>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3" name="连接符: 肘形 32"/>
          <p:cNvCxnSpPr>
            <a:stCxn id="27" idx="3"/>
            <a:endCxn id="31" idx="2"/>
          </p:cNvCxnSpPr>
          <p:nvPr/>
        </p:nvCxnSpPr>
        <p:spPr>
          <a:xfrm flipV="1">
            <a:off x="2125990" y="3000979"/>
            <a:ext cx="454017" cy="228397"/>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34" name="连接符: 肘形 33"/>
          <p:cNvCxnSpPr>
            <a:stCxn id="31" idx="6"/>
            <a:endCxn id="53" idx="1"/>
          </p:cNvCxnSpPr>
          <p:nvPr/>
        </p:nvCxnSpPr>
        <p:spPr>
          <a:xfrm flipH="1">
            <a:off x="2361357" y="3000979"/>
            <a:ext cx="868949" cy="1197918"/>
          </a:xfrm>
          <a:prstGeom prst="bentConnector5">
            <a:avLst>
              <a:gd name="adj1" fmla="val -26308"/>
              <a:gd name="adj2" fmla="val 42642"/>
              <a:gd name="adj3" fmla="val 126308"/>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5" name="矩形 34"/>
          <p:cNvSpPr/>
          <p:nvPr/>
        </p:nvSpPr>
        <p:spPr>
          <a:xfrm>
            <a:off x="4453573" y="1957964"/>
            <a:ext cx="2322578" cy="37120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altLang="zh-CN" dirty="0"/>
              <a:t>Bluetooth</a:t>
            </a:r>
            <a:endParaRPr lang="zh-CN" altLang="en-US" dirty="0"/>
          </a:p>
        </p:txBody>
      </p:sp>
      <p:sp>
        <p:nvSpPr>
          <p:cNvPr id="36" name="文本框 35"/>
          <p:cNvSpPr txBox="1"/>
          <p:nvPr/>
        </p:nvSpPr>
        <p:spPr>
          <a:xfrm>
            <a:off x="4460283" y="3686558"/>
            <a:ext cx="977905" cy="1013727"/>
          </a:xfrm>
          <a:prstGeom prst="rect">
            <a:avLst/>
          </a:prstGeom>
          <a:solidFill>
            <a:schemeClr val="bg1">
              <a:lumMod val="95000"/>
            </a:schemeClr>
          </a:solidFill>
        </p:spPr>
        <p:txBody>
          <a:bodyPr wrap="square" rtlCol="0" anchor="t" anchorCtr="0">
            <a:noAutofit/>
          </a:bodyPr>
          <a:lstStyle/>
          <a:p>
            <a:pPr algn="r"/>
            <a:r>
              <a:rPr lang="en-US" altLang="zh-CN" sz="1600" dirty="0"/>
              <a:t>ADC</a:t>
            </a:r>
            <a:endParaRPr lang="en-US" altLang="zh-CN" sz="1400" dirty="0"/>
          </a:p>
          <a:p>
            <a:pPr algn="r"/>
            <a:endParaRPr lang="zh-CN" altLang="en-US" sz="1050" dirty="0"/>
          </a:p>
        </p:txBody>
      </p:sp>
      <p:sp>
        <p:nvSpPr>
          <p:cNvPr id="37" name="文本框 36"/>
          <p:cNvSpPr txBox="1"/>
          <p:nvPr/>
        </p:nvSpPr>
        <p:spPr>
          <a:xfrm>
            <a:off x="6208287" y="3930945"/>
            <a:ext cx="563305" cy="808283"/>
          </a:xfrm>
          <a:prstGeom prst="rect">
            <a:avLst/>
          </a:prstGeom>
          <a:solidFill>
            <a:schemeClr val="bg1">
              <a:lumMod val="95000"/>
            </a:schemeClr>
          </a:solidFill>
        </p:spPr>
        <p:txBody>
          <a:bodyPr wrap="square" rtlCol="0">
            <a:noAutofit/>
          </a:bodyPr>
          <a:lstStyle/>
          <a:p>
            <a:pPr algn="r"/>
            <a:r>
              <a:rPr lang="en-US" altLang="zh-CN" sz="1600" dirty="0"/>
              <a:t>RF</a:t>
            </a:r>
            <a:endParaRPr lang="zh-CN" altLang="en-US" sz="1600" dirty="0"/>
          </a:p>
        </p:txBody>
      </p:sp>
      <p:cxnSp>
        <p:nvCxnSpPr>
          <p:cNvPr id="38" name="连接符: 肘形 37"/>
          <p:cNvCxnSpPr>
            <a:stCxn id="39" idx="3"/>
            <a:endCxn id="52" idx="1"/>
          </p:cNvCxnSpPr>
          <p:nvPr/>
        </p:nvCxnSpPr>
        <p:spPr>
          <a:xfrm>
            <a:off x="6771592" y="3208413"/>
            <a:ext cx="284658" cy="166"/>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6166707" y="3039136"/>
            <a:ext cx="604885" cy="338554"/>
          </a:xfrm>
          <a:prstGeom prst="rect">
            <a:avLst/>
          </a:prstGeom>
          <a:solidFill>
            <a:schemeClr val="bg1">
              <a:lumMod val="95000"/>
            </a:schemeClr>
          </a:solidFill>
        </p:spPr>
        <p:txBody>
          <a:bodyPr wrap="square" rtlCol="0">
            <a:spAutoFit/>
          </a:bodyPr>
          <a:lstStyle/>
          <a:p>
            <a:r>
              <a:rPr lang="en-US" altLang="zh-CN" sz="1600" dirty="0"/>
              <a:t>DAC</a:t>
            </a:r>
            <a:endParaRPr lang="zh-CN" altLang="en-US" sz="1600" dirty="0"/>
          </a:p>
        </p:txBody>
      </p:sp>
      <p:cxnSp>
        <p:nvCxnSpPr>
          <p:cNvPr id="40" name="连接符: 肘形 39"/>
          <p:cNvCxnSpPr>
            <a:stCxn id="36" idx="3"/>
            <a:endCxn id="51" idx="3"/>
          </p:cNvCxnSpPr>
          <p:nvPr/>
        </p:nvCxnSpPr>
        <p:spPr>
          <a:xfrm>
            <a:off x="5438188" y="4193422"/>
            <a:ext cx="948799" cy="380622"/>
          </a:xfrm>
          <a:prstGeom prst="bentConnector3">
            <a:avLst>
              <a:gd name="adj1" fmla="val 27568"/>
            </a:avLst>
          </a:prstGeom>
          <a:ln>
            <a:solidFill>
              <a:schemeClr val="accent4"/>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41" name="连接符: 肘形 40"/>
          <p:cNvCxnSpPr>
            <a:stCxn id="50" idx="3"/>
            <a:endCxn id="39" idx="1"/>
          </p:cNvCxnSpPr>
          <p:nvPr/>
        </p:nvCxnSpPr>
        <p:spPr>
          <a:xfrm rot="10800000">
            <a:off x="6166707" y="3208413"/>
            <a:ext cx="220266" cy="1129622"/>
          </a:xfrm>
          <a:prstGeom prst="bentConnector3">
            <a:avLst>
              <a:gd name="adj1" fmla="val 203784"/>
            </a:avLst>
          </a:prstGeom>
          <a:ln>
            <a:solidFill>
              <a:schemeClr val="accent4"/>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42" name="文本框 41"/>
          <p:cNvSpPr txBox="1"/>
          <p:nvPr/>
        </p:nvSpPr>
        <p:spPr>
          <a:xfrm>
            <a:off x="2870784" y="4967098"/>
            <a:ext cx="977905" cy="584775"/>
          </a:xfrm>
          <a:prstGeom prst="rect">
            <a:avLst/>
          </a:prstGeom>
          <a:solidFill>
            <a:schemeClr val="bg1">
              <a:lumMod val="95000"/>
            </a:schemeClr>
          </a:solidFill>
        </p:spPr>
        <p:txBody>
          <a:bodyPr wrap="square" rtlCol="0" anchor="ctr" anchorCtr="1">
            <a:spAutoFit/>
          </a:bodyPr>
          <a:lstStyle/>
          <a:p>
            <a:r>
              <a:rPr lang="en-US" altLang="zh-CN" sz="1600" dirty="0" err="1"/>
              <a:t>Uart</a:t>
            </a:r>
            <a:r>
              <a:rPr lang="en-US" altLang="zh-CN" sz="1600" dirty="0"/>
              <a:t>/</a:t>
            </a:r>
          </a:p>
          <a:p>
            <a:r>
              <a:rPr lang="en-US" altLang="zh-CN" sz="1600" dirty="0"/>
              <a:t>I2C</a:t>
            </a:r>
            <a:r>
              <a:rPr lang="en-US" altLang="zh-CN" sz="1050" dirty="0"/>
              <a:t>(Slaver)</a:t>
            </a:r>
            <a:endParaRPr lang="zh-CN" altLang="en-US" sz="1600" dirty="0"/>
          </a:p>
        </p:txBody>
      </p:sp>
      <p:cxnSp>
        <p:nvCxnSpPr>
          <p:cNvPr id="43" name="连接符: 肘形 42"/>
          <p:cNvCxnSpPr>
            <a:stCxn id="49" idx="1"/>
            <a:endCxn id="42" idx="3"/>
          </p:cNvCxnSpPr>
          <p:nvPr/>
        </p:nvCxnSpPr>
        <p:spPr>
          <a:xfrm rot="10800000">
            <a:off x="3848689" y="5259486"/>
            <a:ext cx="611708" cy="1724"/>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44" name="连接符: 肘形 43"/>
          <p:cNvCxnSpPr>
            <a:stCxn id="42" idx="3"/>
            <a:endCxn id="49" idx="1"/>
          </p:cNvCxnSpPr>
          <p:nvPr/>
        </p:nvCxnSpPr>
        <p:spPr>
          <a:xfrm>
            <a:off x="3848689" y="5259486"/>
            <a:ext cx="611708" cy="1724"/>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45" name="箭头: 五边形 44"/>
          <p:cNvSpPr/>
          <p:nvPr/>
        </p:nvSpPr>
        <p:spPr>
          <a:xfrm>
            <a:off x="3238162" y="4480897"/>
            <a:ext cx="610065" cy="16639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SDO</a:t>
            </a:r>
            <a:endParaRPr lang="zh-CN" altLang="en-US" sz="1200" dirty="0"/>
          </a:p>
        </p:txBody>
      </p:sp>
      <p:sp>
        <p:nvSpPr>
          <p:cNvPr id="46" name="箭头: 五边形 45"/>
          <p:cNvSpPr/>
          <p:nvPr/>
        </p:nvSpPr>
        <p:spPr>
          <a:xfrm>
            <a:off x="3231773" y="3787552"/>
            <a:ext cx="610065" cy="151844"/>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LRCK</a:t>
            </a:r>
            <a:endParaRPr lang="zh-CN" altLang="en-US" sz="1200" dirty="0"/>
          </a:p>
        </p:txBody>
      </p:sp>
      <p:sp>
        <p:nvSpPr>
          <p:cNvPr id="47" name="箭头: 五边形 46"/>
          <p:cNvSpPr/>
          <p:nvPr/>
        </p:nvSpPr>
        <p:spPr>
          <a:xfrm>
            <a:off x="3231773" y="4020022"/>
            <a:ext cx="610065" cy="15769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BCK</a:t>
            </a:r>
            <a:endParaRPr lang="zh-CN" altLang="en-US" sz="1200" dirty="0"/>
          </a:p>
        </p:txBody>
      </p:sp>
      <p:sp>
        <p:nvSpPr>
          <p:cNvPr id="48" name="箭头: 五边形 47"/>
          <p:cNvSpPr/>
          <p:nvPr/>
        </p:nvSpPr>
        <p:spPr>
          <a:xfrm>
            <a:off x="3232797" y="4256642"/>
            <a:ext cx="610065" cy="166398"/>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SDI</a:t>
            </a:r>
            <a:endParaRPr lang="zh-CN" altLang="en-US" sz="1200" dirty="0"/>
          </a:p>
        </p:txBody>
      </p:sp>
      <p:sp>
        <p:nvSpPr>
          <p:cNvPr id="49" name="文本框 48"/>
          <p:cNvSpPr txBox="1"/>
          <p:nvPr/>
        </p:nvSpPr>
        <p:spPr>
          <a:xfrm>
            <a:off x="4460397" y="4968822"/>
            <a:ext cx="977905" cy="584775"/>
          </a:xfrm>
          <a:prstGeom prst="rect">
            <a:avLst/>
          </a:prstGeom>
          <a:solidFill>
            <a:schemeClr val="bg1">
              <a:lumMod val="95000"/>
            </a:schemeClr>
          </a:solidFill>
        </p:spPr>
        <p:txBody>
          <a:bodyPr wrap="square" rtlCol="0" anchor="ctr" anchorCtr="1">
            <a:spAutoFit/>
          </a:bodyPr>
          <a:lstStyle/>
          <a:p>
            <a:r>
              <a:rPr lang="en-US" altLang="zh-CN" sz="1600" dirty="0" err="1"/>
              <a:t>Uart</a:t>
            </a:r>
            <a:r>
              <a:rPr lang="en-US" altLang="zh-CN" sz="1600" dirty="0"/>
              <a:t>/</a:t>
            </a:r>
          </a:p>
          <a:p>
            <a:r>
              <a:rPr lang="en-US" altLang="zh-CN" sz="1600" dirty="0"/>
              <a:t>I2C</a:t>
            </a:r>
            <a:r>
              <a:rPr lang="en-US" altLang="zh-CN" sz="1050" dirty="0"/>
              <a:t>(Master)</a:t>
            </a:r>
            <a:endParaRPr lang="zh-CN" altLang="en-US" sz="1600" dirty="0"/>
          </a:p>
        </p:txBody>
      </p:sp>
      <p:sp>
        <p:nvSpPr>
          <p:cNvPr id="50" name="箭头: 五边形 49"/>
          <p:cNvSpPr/>
          <p:nvPr/>
        </p:nvSpPr>
        <p:spPr>
          <a:xfrm flipH="1">
            <a:off x="6386973" y="4259854"/>
            <a:ext cx="382340" cy="15636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Rx</a:t>
            </a:r>
            <a:endParaRPr lang="zh-CN" altLang="en-US" sz="1200" dirty="0"/>
          </a:p>
        </p:txBody>
      </p:sp>
      <p:sp>
        <p:nvSpPr>
          <p:cNvPr id="51" name="箭头: 五边形 50"/>
          <p:cNvSpPr/>
          <p:nvPr/>
        </p:nvSpPr>
        <p:spPr>
          <a:xfrm flipH="1">
            <a:off x="6386987" y="4495863"/>
            <a:ext cx="382340" cy="15636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Tx</a:t>
            </a:r>
            <a:endParaRPr lang="zh-CN" altLang="en-US" sz="1200" dirty="0"/>
          </a:p>
        </p:txBody>
      </p:sp>
      <p:sp>
        <p:nvSpPr>
          <p:cNvPr id="52" name="文本框 51"/>
          <p:cNvSpPr txBox="1"/>
          <p:nvPr/>
        </p:nvSpPr>
        <p:spPr>
          <a:xfrm>
            <a:off x="7056250" y="3054690"/>
            <a:ext cx="805629" cy="307777"/>
          </a:xfrm>
          <a:prstGeom prst="rect">
            <a:avLst/>
          </a:prstGeom>
          <a:solidFill>
            <a:schemeClr val="accent6">
              <a:lumMod val="20000"/>
              <a:lumOff val="80000"/>
            </a:schemeClr>
          </a:solidFill>
        </p:spPr>
        <p:txBody>
          <a:bodyPr wrap="square" rtlCol="0">
            <a:spAutoFit/>
          </a:bodyPr>
          <a:lstStyle/>
          <a:p>
            <a:r>
              <a:rPr lang="en-US" altLang="zh-CN" sz="1400" dirty="0"/>
              <a:t>Speaker</a:t>
            </a:r>
            <a:endParaRPr lang="zh-CN" altLang="en-US" sz="1400" dirty="0"/>
          </a:p>
        </p:txBody>
      </p:sp>
      <p:sp>
        <p:nvSpPr>
          <p:cNvPr id="53" name="文本框 52"/>
          <p:cNvSpPr txBox="1"/>
          <p:nvPr/>
        </p:nvSpPr>
        <p:spPr>
          <a:xfrm>
            <a:off x="2361357" y="3686558"/>
            <a:ext cx="1494041" cy="1024678"/>
          </a:xfrm>
          <a:prstGeom prst="rect">
            <a:avLst/>
          </a:prstGeom>
          <a:solidFill>
            <a:schemeClr val="bg1">
              <a:lumMod val="95000"/>
            </a:schemeClr>
          </a:solidFill>
        </p:spPr>
        <p:txBody>
          <a:bodyPr wrap="square" rtlCol="0" anchor="t" anchorCtr="0">
            <a:noAutofit/>
          </a:bodyPr>
          <a:lstStyle/>
          <a:p>
            <a:r>
              <a:rPr lang="en-US" altLang="zh-CN" sz="1600" dirty="0"/>
              <a:t>DAC</a:t>
            </a:r>
            <a:endParaRPr lang="zh-CN" altLang="en-US" sz="1050" dirty="0"/>
          </a:p>
        </p:txBody>
      </p:sp>
      <p:sp>
        <p:nvSpPr>
          <p:cNvPr id="54" name="箭头: 五边形 53"/>
          <p:cNvSpPr/>
          <p:nvPr/>
        </p:nvSpPr>
        <p:spPr>
          <a:xfrm>
            <a:off x="2990773" y="3785956"/>
            <a:ext cx="857772" cy="18303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AOHPRP</a:t>
            </a:r>
            <a:endParaRPr lang="zh-CN" altLang="en-US" sz="1200" dirty="0"/>
          </a:p>
        </p:txBody>
      </p:sp>
      <p:sp>
        <p:nvSpPr>
          <p:cNvPr id="55" name="箭头: 五边形 54"/>
          <p:cNvSpPr/>
          <p:nvPr/>
        </p:nvSpPr>
        <p:spPr>
          <a:xfrm>
            <a:off x="2999640" y="4014902"/>
            <a:ext cx="857772" cy="18303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AOHPRN</a:t>
            </a:r>
            <a:endParaRPr lang="zh-CN" altLang="en-US" sz="1200" dirty="0"/>
          </a:p>
        </p:txBody>
      </p:sp>
      <p:sp>
        <p:nvSpPr>
          <p:cNvPr id="56" name="箭头: 五边形 55"/>
          <p:cNvSpPr/>
          <p:nvPr/>
        </p:nvSpPr>
        <p:spPr>
          <a:xfrm>
            <a:off x="2983639" y="4244517"/>
            <a:ext cx="857772" cy="18303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AOHPLP</a:t>
            </a:r>
            <a:endParaRPr lang="zh-CN" altLang="en-US" sz="1200" dirty="0"/>
          </a:p>
        </p:txBody>
      </p:sp>
      <p:sp>
        <p:nvSpPr>
          <p:cNvPr id="57" name="箭头: 五边形 56"/>
          <p:cNvSpPr/>
          <p:nvPr/>
        </p:nvSpPr>
        <p:spPr>
          <a:xfrm>
            <a:off x="2992506" y="4473463"/>
            <a:ext cx="857772" cy="183039"/>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a:t>AOHPLN</a:t>
            </a:r>
            <a:endParaRPr lang="zh-CN" altLang="en-US" sz="1200" dirty="0"/>
          </a:p>
        </p:txBody>
      </p:sp>
      <p:cxnSp>
        <p:nvCxnSpPr>
          <p:cNvPr id="58" name="连接符: 肘形 57"/>
          <p:cNvCxnSpPr>
            <a:stCxn id="53" idx="3"/>
            <a:endCxn id="36" idx="1"/>
          </p:cNvCxnSpPr>
          <p:nvPr/>
        </p:nvCxnSpPr>
        <p:spPr>
          <a:xfrm flipV="1">
            <a:off x="3855398" y="4193422"/>
            <a:ext cx="604885" cy="5475"/>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cxnSp>
        <p:nvCxnSpPr>
          <p:cNvPr id="59" name="连接符: 肘形 58"/>
          <p:cNvCxnSpPr/>
          <p:nvPr/>
        </p:nvCxnSpPr>
        <p:spPr>
          <a:xfrm flipV="1">
            <a:off x="6782861" y="4574044"/>
            <a:ext cx="423534" cy="4754"/>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7217190" y="4287598"/>
            <a:ext cx="1264490" cy="338554"/>
          </a:xfrm>
          <a:prstGeom prst="rect">
            <a:avLst/>
          </a:prstGeom>
          <a:solidFill>
            <a:schemeClr val="accent6">
              <a:lumMod val="20000"/>
              <a:lumOff val="80000"/>
            </a:schemeClr>
          </a:solidFill>
        </p:spPr>
        <p:txBody>
          <a:bodyPr wrap="square" rtlCol="0">
            <a:spAutoFit/>
          </a:bodyPr>
          <a:lstStyle/>
          <a:p>
            <a:r>
              <a:rPr lang="en-US" altLang="zh-CN" sz="1600" dirty="0"/>
              <a:t>PC/phone</a:t>
            </a:r>
          </a:p>
        </p:txBody>
      </p:sp>
      <p:cxnSp>
        <p:nvCxnSpPr>
          <p:cNvPr id="61" name="连接符: 肘形 60"/>
          <p:cNvCxnSpPr/>
          <p:nvPr/>
        </p:nvCxnSpPr>
        <p:spPr>
          <a:xfrm rot="10800000">
            <a:off x="6784596" y="4335086"/>
            <a:ext cx="386865" cy="1"/>
          </a:xfrm>
          <a:prstGeom prst="bentConnector3">
            <a:avLst>
              <a:gd name="adj1" fmla="val 50000"/>
            </a:avLst>
          </a:prstGeom>
          <a:ln>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9586365" cy="6875926"/>
          </a:xfrm>
          <a:custGeom>
            <a:avLst/>
            <a:gdLst>
              <a:gd name="connsiteX0" fmla="*/ 0 w 9610641"/>
              <a:gd name="connsiteY0" fmla="*/ 0 h 6858000"/>
              <a:gd name="connsiteX1" fmla="*/ 9610641 w 9610641"/>
              <a:gd name="connsiteY1" fmla="*/ 0 h 6858000"/>
              <a:gd name="connsiteX2" fmla="*/ 9610641 w 9610641"/>
              <a:gd name="connsiteY2" fmla="*/ 6858000 h 6858000"/>
              <a:gd name="connsiteX3" fmla="*/ 0 w 9610641"/>
              <a:gd name="connsiteY3" fmla="*/ 6858000 h 6858000"/>
              <a:gd name="connsiteX4" fmla="*/ 0 w 9610641"/>
              <a:gd name="connsiteY4" fmla="*/ 0 h 6858000"/>
              <a:gd name="connsiteX0-1" fmla="*/ 0 w 9610641"/>
              <a:gd name="connsiteY0-2" fmla="*/ 0 h 6882276"/>
              <a:gd name="connsiteX1-3" fmla="*/ 9610641 w 9610641"/>
              <a:gd name="connsiteY1-4" fmla="*/ 0 h 6882276"/>
              <a:gd name="connsiteX2-5" fmla="*/ 3509246 w 9610641"/>
              <a:gd name="connsiteY2-6" fmla="*/ 6882276 h 6882276"/>
              <a:gd name="connsiteX3-7" fmla="*/ 0 w 9610641"/>
              <a:gd name="connsiteY3-8" fmla="*/ 6858000 h 6882276"/>
              <a:gd name="connsiteX4-9" fmla="*/ 0 w 9610641"/>
              <a:gd name="connsiteY4-10" fmla="*/ 0 h 6882276"/>
              <a:gd name="connsiteX0-11" fmla="*/ 0 w 9610641"/>
              <a:gd name="connsiteY0-12" fmla="*/ 0 h 6882276"/>
              <a:gd name="connsiteX1-13" fmla="*/ 9610641 w 9610641"/>
              <a:gd name="connsiteY1-14" fmla="*/ 0 h 6882276"/>
              <a:gd name="connsiteX2-15" fmla="*/ 3509246 w 9610641"/>
              <a:gd name="connsiteY2-16" fmla="*/ 6882276 h 6882276"/>
              <a:gd name="connsiteX3-17" fmla="*/ 0 w 9610641"/>
              <a:gd name="connsiteY3-18" fmla="*/ 6858000 h 6882276"/>
              <a:gd name="connsiteX4-19" fmla="*/ 0 w 9610641"/>
              <a:gd name="connsiteY4-20" fmla="*/ 0 h 6882276"/>
              <a:gd name="connsiteX0-21" fmla="*/ 0 w 9610641"/>
              <a:gd name="connsiteY0-22" fmla="*/ 0 h 6882276"/>
              <a:gd name="connsiteX1-23" fmla="*/ 9610641 w 9610641"/>
              <a:gd name="connsiteY1-24" fmla="*/ 0 h 6882276"/>
              <a:gd name="connsiteX2-25" fmla="*/ 3509246 w 9610641"/>
              <a:gd name="connsiteY2-26" fmla="*/ 6882276 h 6882276"/>
              <a:gd name="connsiteX3-27" fmla="*/ 0 w 9610641"/>
              <a:gd name="connsiteY3-28" fmla="*/ 6858000 h 6882276"/>
              <a:gd name="connsiteX4-29" fmla="*/ 0 w 9610641"/>
              <a:gd name="connsiteY4-30" fmla="*/ 0 h 6882276"/>
              <a:gd name="connsiteX0-31" fmla="*/ 0 w 9610641"/>
              <a:gd name="connsiteY0-32" fmla="*/ 0 h 6882276"/>
              <a:gd name="connsiteX1-33" fmla="*/ 9610641 w 9610641"/>
              <a:gd name="connsiteY1-34" fmla="*/ 0 h 6882276"/>
              <a:gd name="connsiteX2-35" fmla="*/ 3509246 w 9610641"/>
              <a:gd name="connsiteY2-36" fmla="*/ 6882276 h 6882276"/>
              <a:gd name="connsiteX3-37" fmla="*/ 0 w 9610641"/>
              <a:gd name="connsiteY3-38" fmla="*/ 6858000 h 6882276"/>
              <a:gd name="connsiteX4-39" fmla="*/ 0 w 9610641"/>
              <a:gd name="connsiteY4-40" fmla="*/ 0 h 6882276"/>
              <a:gd name="connsiteX0-41" fmla="*/ 0 w 9610641"/>
              <a:gd name="connsiteY0-42" fmla="*/ 0 h 6882276"/>
              <a:gd name="connsiteX1-43" fmla="*/ 9610641 w 9610641"/>
              <a:gd name="connsiteY1-44" fmla="*/ 0 h 6882276"/>
              <a:gd name="connsiteX2-45" fmla="*/ 3509246 w 9610641"/>
              <a:gd name="connsiteY2-46" fmla="*/ 6882276 h 6882276"/>
              <a:gd name="connsiteX3-47" fmla="*/ 0 w 9610641"/>
              <a:gd name="connsiteY3-48" fmla="*/ 6858000 h 6882276"/>
              <a:gd name="connsiteX4-49" fmla="*/ 0 w 9610641"/>
              <a:gd name="connsiteY4-50" fmla="*/ 0 h 6882276"/>
              <a:gd name="connsiteX0-51" fmla="*/ 0 w 10201360"/>
              <a:gd name="connsiteY0-52" fmla="*/ 0 h 6882276"/>
              <a:gd name="connsiteX1-53" fmla="*/ 10201360 w 10201360"/>
              <a:gd name="connsiteY1-54" fmla="*/ 0 h 6882276"/>
              <a:gd name="connsiteX2-55" fmla="*/ 3509246 w 10201360"/>
              <a:gd name="connsiteY2-56" fmla="*/ 6882276 h 6882276"/>
              <a:gd name="connsiteX3-57" fmla="*/ 0 w 10201360"/>
              <a:gd name="connsiteY3-58" fmla="*/ 6858000 h 6882276"/>
              <a:gd name="connsiteX4-59" fmla="*/ 0 w 10201360"/>
              <a:gd name="connsiteY4-60" fmla="*/ 0 h 6882276"/>
              <a:gd name="connsiteX0-61" fmla="*/ 0 w 9586365"/>
              <a:gd name="connsiteY0-62" fmla="*/ 0 h 6882276"/>
              <a:gd name="connsiteX1-63" fmla="*/ 9586365 w 9586365"/>
              <a:gd name="connsiteY1-64" fmla="*/ 16184 h 6882276"/>
              <a:gd name="connsiteX2-65" fmla="*/ 3509246 w 9586365"/>
              <a:gd name="connsiteY2-66" fmla="*/ 6882276 h 6882276"/>
              <a:gd name="connsiteX3-67" fmla="*/ 0 w 9586365"/>
              <a:gd name="connsiteY3-68" fmla="*/ 6858000 h 6882276"/>
              <a:gd name="connsiteX4-69" fmla="*/ 0 w 9586365"/>
              <a:gd name="connsiteY4-70" fmla="*/ 0 h 6882276"/>
              <a:gd name="connsiteX0-71" fmla="*/ 0 w 9586365"/>
              <a:gd name="connsiteY0-72" fmla="*/ 0 h 6882276"/>
              <a:gd name="connsiteX1-73" fmla="*/ 9586365 w 9586365"/>
              <a:gd name="connsiteY1-74" fmla="*/ 16184 h 6882276"/>
              <a:gd name="connsiteX2-75" fmla="*/ 3509246 w 9586365"/>
              <a:gd name="connsiteY2-76" fmla="*/ 6882276 h 6882276"/>
              <a:gd name="connsiteX3-77" fmla="*/ 0 w 9586365"/>
              <a:gd name="connsiteY3-78" fmla="*/ 6858000 h 6882276"/>
              <a:gd name="connsiteX4-79" fmla="*/ 0 w 9586365"/>
              <a:gd name="connsiteY4-80" fmla="*/ 0 h 6882276"/>
              <a:gd name="connsiteX0-81" fmla="*/ 0 w 9586365"/>
              <a:gd name="connsiteY0-82" fmla="*/ 0 h 6882276"/>
              <a:gd name="connsiteX1-83" fmla="*/ 9586365 w 9586365"/>
              <a:gd name="connsiteY1-84" fmla="*/ 16184 h 6882276"/>
              <a:gd name="connsiteX2-85" fmla="*/ 3509246 w 9586365"/>
              <a:gd name="connsiteY2-86" fmla="*/ 6882276 h 6882276"/>
              <a:gd name="connsiteX3-87" fmla="*/ 0 w 9586365"/>
              <a:gd name="connsiteY3-88" fmla="*/ 6858000 h 6882276"/>
              <a:gd name="connsiteX4-89" fmla="*/ 0 w 9586365"/>
              <a:gd name="connsiteY4-90" fmla="*/ 0 h 6882276"/>
              <a:gd name="connsiteX0-91" fmla="*/ 0 w 9586365"/>
              <a:gd name="connsiteY0-92" fmla="*/ 0 h 6882276"/>
              <a:gd name="connsiteX1-93" fmla="*/ 9586365 w 9586365"/>
              <a:gd name="connsiteY1-94" fmla="*/ 16184 h 6882276"/>
              <a:gd name="connsiteX2-95" fmla="*/ 3509246 w 9586365"/>
              <a:gd name="connsiteY2-96" fmla="*/ 6882276 h 6882276"/>
              <a:gd name="connsiteX3-97" fmla="*/ 0 w 9586365"/>
              <a:gd name="connsiteY3-98" fmla="*/ 6858000 h 6882276"/>
              <a:gd name="connsiteX4-99" fmla="*/ 0 w 9586365"/>
              <a:gd name="connsiteY4-100" fmla="*/ 0 h 6882276"/>
              <a:gd name="connsiteX0-101" fmla="*/ 0 w 9586365"/>
              <a:gd name="connsiteY0-102" fmla="*/ 0 h 6882276"/>
              <a:gd name="connsiteX1-103" fmla="*/ 9586365 w 9586365"/>
              <a:gd name="connsiteY1-104" fmla="*/ 16184 h 6882276"/>
              <a:gd name="connsiteX2-105" fmla="*/ 3509246 w 9586365"/>
              <a:gd name="connsiteY2-106" fmla="*/ 6882276 h 6882276"/>
              <a:gd name="connsiteX3-107" fmla="*/ 0 w 9586365"/>
              <a:gd name="connsiteY3-108" fmla="*/ 6858000 h 6882276"/>
              <a:gd name="connsiteX4-109" fmla="*/ 0 w 9586365"/>
              <a:gd name="connsiteY4-110" fmla="*/ 0 h 6882276"/>
              <a:gd name="connsiteX0-111" fmla="*/ 0 w 9586365"/>
              <a:gd name="connsiteY0-112" fmla="*/ 0 h 6882276"/>
              <a:gd name="connsiteX1-113" fmla="*/ 9586365 w 9586365"/>
              <a:gd name="connsiteY1-114" fmla="*/ 16184 h 6882276"/>
              <a:gd name="connsiteX2-115" fmla="*/ 3509246 w 9586365"/>
              <a:gd name="connsiteY2-116" fmla="*/ 6882276 h 6882276"/>
              <a:gd name="connsiteX3-117" fmla="*/ 0 w 9586365"/>
              <a:gd name="connsiteY3-118" fmla="*/ 6858000 h 6882276"/>
              <a:gd name="connsiteX4-119" fmla="*/ 0 w 9586365"/>
              <a:gd name="connsiteY4-120" fmla="*/ 0 h 6882276"/>
              <a:gd name="connsiteX0-121" fmla="*/ 0 w 9586365"/>
              <a:gd name="connsiteY0-122" fmla="*/ 0 h 6875926"/>
              <a:gd name="connsiteX1-123" fmla="*/ 9586365 w 9586365"/>
              <a:gd name="connsiteY1-124" fmla="*/ 16184 h 6875926"/>
              <a:gd name="connsiteX2-125" fmla="*/ 3515596 w 9586365"/>
              <a:gd name="connsiteY2-126" fmla="*/ 6875926 h 6875926"/>
              <a:gd name="connsiteX3-127" fmla="*/ 0 w 9586365"/>
              <a:gd name="connsiteY3-128" fmla="*/ 6858000 h 6875926"/>
              <a:gd name="connsiteX4-129" fmla="*/ 0 w 9586365"/>
              <a:gd name="connsiteY4-130" fmla="*/ 0 h 6875926"/>
              <a:gd name="connsiteX0-131" fmla="*/ 0 w 9586365"/>
              <a:gd name="connsiteY0-132" fmla="*/ 0 h 6875926"/>
              <a:gd name="connsiteX1-133" fmla="*/ 9586365 w 9586365"/>
              <a:gd name="connsiteY1-134" fmla="*/ 1368 h 6875926"/>
              <a:gd name="connsiteX2-135" fmla="*/ 3515596 w 9586365"/>
              <a:gd name="connsiteY2-136" fmla="*/ 6875926 h 6875926"/>
              <a:gd name="connsiteX3-137" fmla="*/ 0 w 9586365"/>
              <a:gd name="connsiteY3-138" fmla="*/ 6858000 h 6875926"/>
              <a:gd name="connsiteX4-139" fmla="*/ 0 w 9586365"/>
              <a:gd name="connsiteY4-140" fmla="*/ 0 h 687592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86365" h="6875926">
                <a:moveTo>
                  <a:pt x="0" y="0"/>
                </a:moveTo>
                <a:lnTo>
                  <a:pt x="9586365" y="1368"/>
                </a:lnTo>
                <a:cubicBezTo>
                  <a:pt x="5537650" y="1146391"/>
                  <a:pt x="3834052" y="4531595"/>
                  <a:pt x="3515596" y="6875926"/>
                </a:cubicBezTo>
                <a:lnTo>
                  <a:pt x="0" y="6858000"/>
                </a:lnTo>
                <a:lnTo>
                  <a:pt x="0" y="0"/>
                </a:lnTo>
                <a:close/>
              </a:path>
            </a:pathLst>
          </a:custGeom>
          <a:blipFill dpi="0" rotWithShape="1">
            <a:blip r:embed="rId2"/>
            <a:srcRect/>
            <a:tile tx="-191135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3"/>
          <p:cNvSpPr/>
          <p:nvPr/>
        </p:nvSpPr>
        <p:spPr>
          <a:xfrm flipV="1">
            <a:off x="5475991" y="0"/>
            <a:ext cx="5794290" cy="2818394"/>
          </a:xfrm>
          <a:custGeom>
            <a:avLst/>
            <a:gdLst>
              <a:gd name="connsiteX0" fmla="*/ 0 w 1051965"/>
              <a:gd name="connsiteY0" fmla="*/ 3536219 h 3536219"/>
              <a:gd name="connsiteX1" fmla="*/ 0 w 1051965"/>
              <a:gd name="connsiteY1" fmla="*/ 0 h 3536219"/>
              <a:gd name="connsiteX2" fmla="*/ 1051965 w 1051965"/>
              <a:gd name="connsiteY2" fmla="*/ 3536219 h 3536219"/>
              <a:gd name="connsiteX3" fmla="*/ 0 w 1051965"/>
              <a:gd name="connsiteY3" fmla="*/ 3536219 h 3536219"/>
              <a:gd name="connsiteX0-1" fmla="*/ 0 w 2613727"/>
              <a:gd name="connsiteY0-2" fmla="*/ 4094569 h 4094569"/>
              <a:gd name="connsiteX1-3" fmla="*/ 2613727 w 2613727"/>
              <a:gd name="connsiteY1-4" fmla="*/ 0 h 4094569"/>
              <a:gd name="connsiteX2-5" fmla="*/ 1051965 w 2613727"/>
              <a:gd name="connsiteY2-6" fmla="*/ 4094569 h 4094569"/>
              <a:gd name="connsiteX3-7" fmla="*/ 0 w 2613727"/>
              <a:gd name="connsiteY3-8" fmla="*/ 4094569 h 4094569"/>
              <a:gd name="connsiteX0-9" fmla="*/ 0 w 2613727"/>
              <a:gd name="connsiteY0-10" fmla="*/ 4094569 h 4094569"/>
              <a:gd name="connsiteX1-11" fmla="*/ 2613727 w 2613727"/>
              <a:gd name="connsiteY1-12" fmla="*/ 0 h 4094569"/>
              <a:gd name="connsiteX2-13" fmla="*/ 969415 w 2613727"/>
              <a:gd name="connsiteY2-14" fmla="*/ 4081869 h 4094569"/>
              <a:gd name="connsiteX3-15" fmla="*/ 0 w 2613727"/>
              <a:gd name="connsiteY3-16" fmla="*/ 4094569 h 4094569"/>
              <a:gd name="connsiteX0-17" fmla="*/ 0 w 2613727"/>
              <a:gd name="connsiteY0-18" fmla="*/ 4094569 h 4094569"/>
              <a:gd name="connsiteX1-19" fmla="*/ 2613727 w 2613727"/>
              <a:gd name="connsiteY1-20" fmla="*/ 0 h 4094569"/>
              <a:gd name="connsiteX2-21" fmla="*/ 982115 w 2613727"/>
              <a:gd name="connsiteY2-22" fmla="*/ 4088219 h 4094569"/>
              <a:gd name="connsiteX3-23" fmla="*/ 0 w 2613727"/>
              <a:gd name="connsiteY3-24" fmla="*/ 4094569 h 4094569"/>
              <a:gd name="connsiteX0-25" fmla="*/ 0 w 2613727"/>
              <a:gd name="connsiteY0-26" fmla="*/ 4094569 h 4094569"/>
              <a:gd name="connsiteX1-27" fmla="*/ 2613727 w 2613727"/>
              <a:gd name="connsiteY1-28" fmla="*/ 0 h 4094569"/>
              <a:gd name="connsiteX2-29" fmla="*/ 982115 w 2613727"/>
              <a:gd name="connsiteY2-30" fmla="*/ 4088219 h 4094569"/>
              <a:gd name="connsiteX3-31" fmla="*/ 0 w 2613727"/>
              <a:gd name="connsiteY3-32" fmla="*/ 4094569 h 4094569"/>
              <a:gd name="connsiteX0-33" fmla="*/ 0 w 2613727"/>
              <a:gd name="connsiteY0-34" fmla="*/ 4094569 h 4094569"/>
              <a:gd name="connsiteX1-35" fmla="*/ 2613727 w 2613727"/>
              <a:gd name="connsiteY1-36" fmla="*/ 0 h 4094569"/>
              <a:gd name="connsiteX2-37" fmla="*/ 982115 w 2613727"/>
              <a:gd name="connsiteY2-38" fmla="*/ 4088219 h 4094569"/>
              <a:gd name="connsiteX3-39" fmla="*/ 0 w 2613727"/>
              <a:gd name="connsiteY3-40" fmla="*/ 4094569 h 4094569"/>
              <a:gd name="connsiteX0-41" fmla="*/ 0 w 2613727"/>
              <a:gd name="connsiteY0-42" fmla="*/ 4094569 h 4094569"/>
              <a:gd name="connsiteX1-43" fmla="*/ 2613727 w 2613727"/>
              <a:gd name="connsiteY1-44" fmla="*/ 0 h 4094569"/>
              <a:gd name="connsiteX2-45" fmla="*/ 982115 w 2613727"/>
              <a:gd name="connsiteY2-46" fmla="*/ 4088219 h 4094569"/>
              <a:gd name="connsiteX3-47" fmla="*/ 0 w 2613727"/>
              <a:gd name="connsiteY3-48" fmla="*/ 4094569 h 4094569"/>
              <a:gd name="connsiteX0-49" fmla="*/ 0 w 2613727"/>
              <a:gd name="connsiteY0-50" fmla="*/ 4094569 h 4094569"/>
              <a:gd name="connsiteX1-51" fmla="*/ 2613727 w 2613727"/>
              <a:gd name="connsiteY1-52" fmla="*/ 0 h 4094569"/>
              <a:gd name="connsiteX2-53" fmla="*/ 982115 w 2613727"/>
              <a:gd name="connsiteY2-54" fmla="*/ 4088219 h 4094569"/>
              <a:gd name="connsiteX3-55" fmla="*/ 0 w 2613727"/>
              <a:gd name="connsiteY3-56" fmla="*/ 4094569 h 4094569"/>
              <a:gd name="connsiteX0-57" fmla="*/ 0 w 2613727"/>
              <a:gd name="connsiteY0-58" fmla="*/ 4094569 h 4094569"/>
              <a:gd name="connsiteX1-59" fmla="*/ 2613727 w 2613727"/>
              <a:gd name="connsiteY1-60" fmla="*/ 0 h 4094569"/>
              <a:gd name="connsiteX2-61" fmla="*/ 982115 w 2613727"/>
              <a:gd name="connsiteY2-62" fmla="*/ 4088219 h 4094569"/>
              <a:gd name="connsiteX3-63" fmla="*/ 0 w 2613727"/>
              <a:gd name="connsiteY3-64" fmla="*/ 4094569 h 4094569"/>
              <a:gd name="connsiteX0-65" fmla="*/ 0 w 2613727"/>
              <a:gd name="connsiteY0-66" fmla="*/ 4094569 h 4094569"/>
              <a:gd name="connsiteX1-67" fmla="*/ 2613727 w 2613727"/>
              <a:gd name="connsiteY1-68" fmla="*/ 0 h 4094569"/>
              <a:gd name="connsiteX2-69" fmla="*/ 982115 w 2613727"/>
              <a:gd name="connsiteY2-70" fmla="*/ 4088219 h 4094569"/>
              <a:gd name="connsiteX3-71" fmla="*/ 0 w 2613727"/>
              <a:gd name="connsiteY3-72" fmla="*/ 4094569 h 4094569"/>
              <a:gd name="connsiteX0-73" fmla="*/ 0 w 2613727"/>
              <a:gd name="connsiteY0-74" fmla="*/ 4094569 h 4094569"/>
              <a:gd name="connsiteX1-75" fmla="*/ 2613727 w 2613727"/>
              <a:gd name="connsiteY1-76" fmla="*/ 0 h 4094569"/>
              <a:gd name="connsiteX2-77" fmla="*/ 982115 w 2613727"/>
              <a:gd name="connsiteY2-78" fmla="*/ 4088219 h 4094569"/>
              <a:gd name="connsiteX3-79" fmla="*/ 0 w 2613727"/>
              <a:gd name="connsiteY3-80" fmla="*/ 4094569 h 4094569"/>
              <a:gd name="connsiteX0-81" fmla="*/ 0 w 2613727"/>
              <a:gd name="connsiteY0-82" fmla="*/ 4094569 h 4094569"/>
              <a:gd name="connsiteX1-83" fmla="*/ 2613727 w 2613727"/>
              <a:gd name="connsiteY1-84" fmla="*/ 0 h 4094569"/>
              <a:gd name="connsiteX2-85" fmla="*/ 982115 w 2613727"/>
              <a:gd name="connsiteY2-86" fmla="*/ 4088219 h 4094569"/>
              <a:gd name="connsiteX3-87" fmla="*/ 0 w 2613727"/>
              <a:gd name="connsiteY3-88" fmla="*/ 4094569 h 4094569"/>
              <a:gd name="connsiteX0-89" fmla="*/ 0 w 2766127"/>
              <a:gd name="connsiteY0-90" fmla="*/ 4050119 h 4050119"/>
              <a:gd name="connsiteX1-91" fmla="*/ 2766127 w 2766127"/>
              <a:gd name="connsiteY1-92" fmla="*/ 0 h 4050119"/>
              <a:gd name="connsiteX2-93" fmla="*/ 982115 w 2766127"/>
              <a:gd name="connsiteY2-94" fmla="*/ 4043769 h 4050119"/>
              <a:gd name="connsiteX3-95" fmla="*/ 0 w 2766127"/>
              <a:gd name="connsiteY3-96" fmla="*/ 4050119 h 4050119"/>
              <a:gd name="connsiteX0-97" fmla="*/ 0 w 2766127"/>
              <a:gd name="connsiteY0-98" fmla="*/ 4050119 h 4050119"/>
              <a:gd name="connsiteX1-99" fmla="*/ 2766127 w 2766127"/>
              <a:gd name="connsiteY1-100" fmla="*/ 0 h 4050119"/>
              <a:gd name="connsiteX2-101" fmla="*/ 982115 w 2766127"/>
              <a:gd name="connsiteY2-102" fmla="*/ 4043769 h 4050119"/>
              <a:gd name="connsiteX3-103" fmla="*/ 0 w 2766127"/>
              <a:gd name="connsiteY3-104" fmla="*/ 4050119 h 4050119"/>
              <a:gd name="connsiteX0-105" fmla="*/ 0 w 2766127"/>
              <a:gd name="connsiteY0-106" fmla="*/ 4050119 h 4050119"/>
              <a:gd name="connsiteX1-107" fmla="*/ 2766127 w 2766127"/>
              <a:gd name="connsiteY1-108" fmla="*/ 0 h 4050119"/>
              <a:gd name="connsiteX2-109" fmla="*/ 982115 w 2766127"/>
              <a:gd name="connsiteY2-110" fmla="*/ 4043769 h 4050119"/>
              <a:gd name="connsiteX3-111" fmla="*/ 0 w 2766127"/>
              <a:gd name="connsiteY3-112" fmla="*/ 4050119 h 4050119"/>
              <a:gd name="connsiteX0-113" fmla="*/ 0 w 2766127"/>
              <a:gd name="connsiteY0-114" fmla="*/ 4050119 h 4050119"/>
              <a:gd name="connsiteX1-115" fmla="*/ 2766127 w 2766127"/>
              <a:gd name="connsiteY1-116" fmla="*/ 0 h 4050119"/>
              <a:gd name="connsiteX2-117" fmla="*/ 982115 w 2766127"/>
              <a:gd name="connsiteY2-118" fmla="*/ 4043769 h 4050119"/>
              <a:gd name="connsiteX3-119" fmla="*/ 0 w 2766127"/>
              <a:gd name="connsiteY3-120" fmla="*/ 4050119 h 4050119"/>
              <a:gd name="connsiteX0-121" fmla="*/ 0 w 2766127"/>
              <a:gd name="connsiteY0-122" fmla="*/ 4050119 h 4050119"/>
              <a:gd name="connsiteX1-123" fmla="*/ 2766127 w 2766127"/>
              <a:gd name="connsiteY1-124" fmla="*/ 0 h 4050119"/>
              <a:gd name="connsiteX2-125" fmla="*/ 982115 w 2766127"/>
              <a:gd name="connsiteY2-126" fmla="*/ 4043769 h 4050119"/>
              <a:gd name="connsiteX3-127" fmla="*/ 0 w 2766127"/>
              <a:gd name="connsiteY3-128" fmla="*/ 4050119 h 4050119"/>
              <a:gd name="connsiteX0-129" fmla="*/ 0 w 2766127"/>
              <a:gd name="connsiteY0-130" fmla="*/ 4050119 h 4050119"/>
              <a:gd name="connsiteX1-131" fmla="*/ 2766127 w 2766127"/>
              <a:gd name="connsiteY1-132" fmla="*/ 0 h 4050119"/>
              <a:gd name="connsiteX2-133" fmla="*/ 982115 w 2766127"/>
              <a:gd name="connsiteY2-134" fmla="*/ 4043769 h 4050119"/>
              <a:gd name="connsiteX3-135" fmla="*/ 0 w 2766127"/>
              <a:gd name="connsiteY3-136" fmla="*/ 4050119 h 4050119"/>
              <a:gd name="connsiteX0-137" fmla="*/ 0 w 2766127"/>
              <a:gd name="connsiteY0-138" fmla="*/ 4050119 h 4050119"/>
              <a:gd name="connsiteX1-139" fmla="*/ 2766127 w 2766127"/>
              <a:gd name="connsiteY1-140" fmla="*/ 0 h 4050119"/>
              <a:gd name="connsiteX2-141" fmla="*/ 963065 w 2766127"/>
              <a:gd name="connsiteY2-142" fmla="*/ 4043769 h 4050119"/>
              <a:gd name="connsiteX3-143" fmla="*/ 0 w 2766127"/>
              <a:gd name="connsiteY3-144" fmla="*/ 4050119 h 4050119"/>
              <a:gd name="connsiteX0-145" fmla="*/ 0 w 2766127"/>
              <a:gd name="connsiteY0-146" fmla="*/ 4050119 h 4050119"/>
              <a:gd name="connsiteX1-147" fmla="*/ 2766127 w 2766127"/>
              <a:gd name="connsiteY1-148" fmla="*/ 0 h 4050119"/>
              <a:gd name="connsiteX2-149" fmla="*/ 994815 w 2766127"/>
              <a:gd name="connsiteY2-150" fmla="*/ 4031069 h 4050119"/>
              <a:gd name="connsiteX3-151" fmla="*/ 0 w 2766127"/>
              <a:gd name="connsiteY3-152" fmla="*/ 4050119 h 4050119"/>
              <a:gd name="connsiteX0-153" fmla="*/ 0 w 2766127"/>
              <a:gd name="connsiteY0-154" fmla="*/ 4050119 h 4050119"/>
              <a:gd name="connsiteX1-155" fmla="*/ 2766127 w 2766127"/>
              <a:gd name="connsiteY1-156" fmla="*/ 0 h 4050119"/>
              <a:gd name="connsiteX2-157" fmla="*/ 994815 w 2766127"/>
              <a:gd name="connsiteY2-158" fmla="*/ 4031069 h 4050119"/>
              <a:gd name="connsiteX3-159" fmla="*/ 0 w 2766127"/>
              <a:gd name="connsiteY3-160" fmla="*/ 4050119 h 4050119"/>
              <a:gd name="connsiteX0-161" fmla="*/ 0 w 2766127"/>
              <a:gd name="connsiteY0-162" fmla="*/ 4050119 h 4050119"/>
              <a:gd name="connsiteX1-163" fmla="*/ 2766127 w 2766127"/>
              <a:gd name="connsiteY1-164" fmla="*/ 0 h 4050119"/>
              <a:gd name="connsiteX2-165" fmla="*/ 994815 w 2766127"/>
              <a:gd name="connsiteY2-166" fmla="*/ 4031069 h 4050119"/>
              <a:gd name="connsiteX3-167" fmla="*/ 0 w 2766127"/>
              <a:gd name="connsiteY3-168" fmla="*/ 4050119 h 4050119"/>
              <a:gd name="connsiteX0-169" fmla="*/ 0 w 2766127"/>
              <a:gd name="connsiteY0-170" fmla="*/ 4050119 h 4050119"/>
              <a:gd name="connsiteX1-171" fmla="*/ 2766127 w 2766127"/>
              <a:gd name="connsiteY1-172" fmla="*/ 0 h 4050119"/>
              <a:gd name="connsiteX2-173" fmla="*/ 994815 w 2766127"/>
              <a:gd name="connsiteY2-174" fmla="*/ 4031069 h 4050119"/>
              <a:gd name="connsiteX3-175" fmla="*/ 0 w 2766127"/>
              <a:gd name="connsiteY3-176" fmla="*/ 4050119 h 4050119"/>
              <a:gd name="connsiteX0-177" fmla="*/ 0 w 2766127"/>
              <a:gd name="connsiteY0-178" fmla="*/ 4050119 h 4050119"/>
              <a:gd name="connsiteX1-179" fmla="*/ 2766127 w 2766127"/>
              <a:gd name="connsiteY1-180" fmla="*/ 0 h 4050119"/>
              <a:gd name="connsiteX2-181" fmla="*/ 994815 w 2766127"/>
              <a:gd name="connsiteY2-182" fmla="*/ 4031069 h 4050119"/>
              <a:gd name="connsiteX3-183" fmla="*/ 0 w 2766127"/>
              <a:gd name="connsiteY3-184" fmla="*/ 4050119 h 4050119"/>
              <a:gd name="connsiteX0-185" fmla="*/ 0 w 2766127"/>
              <a:gd name="connsiteY0-186" fmla="*/ 4050119 h 4050119"/>
              <a:gd name="connsiteX1-187" fmla="*/ 2766127 w 2766127"/>
              <a:gd name="connsiteY1-188" fmla="*/ 0 h 4050119"/>
              <a:gd name="connsiteX2-189" fmla="*/ 994815 w 2766127"/>
              <a:gd name="connsiteY2-190" fmla="*/ 4031069 h 4050119"/>
              <a:gd name="connsiteX3-191" fmla="*/ 0 w 2766127"/>
              <a:gd name="connsiteY3-192" fmla="*/ 4050119 h 4050119"/>
              <a:gd name="connsiteX0-193" fmla="*/ 0 w 2766127"/>
              <a:gd name="connsiteY0-194" fmla="*/ 4050119 h 4050119"/>
              <a:gd name="connsiteX1-195" fmla="*/ 2766127 w 2766127"/>
              <a:gd name="connsiteY1-196" fmla="*/ 0 h 4050119"/>
              <a:gd name="connsiteX2-197" fmla="*/ 994815 w 2766127"/>
              <a:gd name="connsiteY2-198" fmla="*/ 4031069 h 4050119"/>
              <a:gd name="connsiteX3-199" fmla="*/ 0 w 2766127"/>
              <a:gd name="connsiteY3-200" fmla="*/ 4050119 h 4050119"/>
              <a:gd name="connsiteX0-201" fmla="*/ 0 w 2766127"/>
              <a:gd name="connsiteY0-202" fmla="*/ 4050119 h 4050119"/>
              <a:gd name="connsiteX1-203" fmla="*/ 2766127 w 2766127"/>
              <a:gd name="connsiteY1-204" fmla="*/ 0 h 4050119"/>
              <a:gd name="connsiteX2-205" fmla="*/ 994815 w 2766127"/>
              <a:gd name="connsiteY2-206" fmla="*/ 4031069 h 4050119"/>
              <a:gd name="connsiteX3-207" fmla="*/ 0 w 2766127"/>
              <a:gd name="connsiteY3-208" fmla="*/ 4050119 h 4050119"/>
              <a:gd name="connsiteX0-209" fmla="*/ 0 w 2766127"/>
              <a:gd name="connsiteY0-210" fmla="*/ 4050119 h 4050119"/>
              <a:gd name="connsiteX1-211" fmla="*/ 2766127 w 2766127"/>
              <a:gd name="connsiteY1-212" fmla="*/ 0 h 4050119"/>
              <a:gd name="connsiteX2-213" fmla="*/ 994815 w 2766127"/>
              <a:gd name="connsiteY2-214" fmla="*/ 4031069 h 4050119"/>
              <a:gd name="connsiteX3-215" fmla="*/ 0 w 2766127"/>
              <a:gd name="connsiteY3-216" fmla="*/ 4050119 h 4050119"/>
              <a:gd name="connsiteX0-217" fmla="*/ 0 w 2766127"/>
              <a:gd name="connsiteY0-218" fmla="*/ 4050119 h 4050119"/>
              <a:gd name="connsiteX1-219" fmla="*/ 2766127 w 2766127"/>
              <a:gd name="connsiteY1-220" fmla="*/ 0 h 4050119"/>
              <a:gd name="connsiteX2-221" fmla="*/ 994815 w 2766127"/>
              <a:gd name="connsiteY2-222" fmla="*/ 4031069 h 4050119"/>
              <a:gd name="connsiteX3-223" fmla="*/ 0 w 2766127"/>
              <a:gd name="connsiteY3-224" fmla="*/ 4050119 h 4050119"/>
              <a:gd name="connsiteX0-225" fmla="*/ 0 w 2766127"/>
              <a:gd name="connsiteY0-226" fmla="*/ 4050119 h 4050119"/>
              <a:gd name="connsiteX1-227" fmla="*/ 2766127 w 2766127"/>
              <a:gd name="connsiteY1-228" fmla="*/ 0 h 4050119"/>
              <a:gd name="connsiteX2-229" fmla="*/ 994815 w 2766127"/>
              <a:gd name="connsiteY2-230" fmla="*/ 4031069 h 4050119"/>
              <a:gd name="connsiteX3-231" fmla="*/ 0 w 2766127"/>
              <a:gd name="connsiteY3-232" fmla="*/ 4050119 h 4050119"/>
              <a:gd name="connsiteX0-233" fmla="*/ 0 w 2766127"/>
              <a:gd name="connsiteY0-234" fmla="*/ 4050119 h 4050119"/>
              <a:gd name="connsiteX1-235" fmla="*/ 2766127 w 2766127"/>
              <a:gd name="connsiteY1-236" fmla="*/ 0 h 4050119"/>
              <a:gd name="connsiteX2-237" fmla="*/ 994815 w 2766127"/>
              <a:gd name="connsiteY2-238" fmla="*/ 4031069 h 4050119"/>
              <a:gd name="connsiteX3-239" fmla="*/ 0 w 2766127"/>
              <a:gd name="connsiteY3-240" fmla="*/ 4050119 h 4050119"/>
              <a:gd name="connsiteX0-241" fmla="*/ 0 w 3570460"/>
              <a:gd name="connsiteY0-242" fmla="*/ 3712006 h 3712006"/>
              <a:gd name="connsiteX1-243" fmla="*/ 3570460 w 3570460"/>
              <a:gd name="connsiteY1-244" fmla="*/ 0 h 3712006"/>
              <a:gd name="connsiteX2-245" fmla="*/ 994815 w 3570460"/>
              <a:gd name="connsiteY2-246" fmla="*/ 3692956 h 3712006"/>
              <a:gd name="connsiteX3-247" fmla="*/ 0 w 3570460"/>
              <a:gd name="connsiteY3-248" fmla="*/ 3712006 h 3712006"/>
              <a:gd name="connsiteX0-249" fmla="*/ 0 w 3570460"/>
              <a:gd name="connsiteY0-250" fmla="*/ 3712006 h 3712006"/>
              <a:gd name="connsiteX1-251" fmla="*/ 3570460 w 3570460"/>
              <a:gd name="connsiteY1-252" fmla="*/ 0 h 3712006"/>
              <a:gd name="connsiteX2-253" fmla="*/ 994815 w 3570460"/>
              <a:gd name="connsiteY2-254" fmla="*/ 3692956 h 3712006"/>
              <a:gd name="connsiteX3-255" fmla="*/ 0 w 3570460"/>
              <a:gd name="connsiteY3-256" fmla="*/ 3712006 h 3712006"/>
              <a:gd name="connsiteX0-257" fmla="*/ 0 w 3570460"/>
              <a:gd name="connsiteY0-258" fmla="*/ 3712006 h 3712006"/>
              <a:gd name="connsiteX1-259" fmla="*/ 3570460 w 3570460"/>
              <a:gd name="connsiteY1-260" fmla="*/ 0 h 3712006"/>
              <a:gd name="connsiteX2-261" fmla="*/ 994815 w 3570460"/>
              <a:gd name="connsiteY2-262" fmla="*/ 3692956 h 3712006"/>
              <a:gd name="connsiteX3-263" fmla="*/ 0 w 3570460"/>
              <a:gd name="connsiteY3-264" fmla="*/ 3712006 h 3712006"/>
              <a:gd name="connsiteX0-265" fmla="*/ 0 w 3570460"/>
              <a:gd name="connsiteY0-266" fmla="*/ 3712006 h 3712006"/>
              <a:gd name="connsiteX1-267" fmla="*/ 3570460 w 3570460"/>
              <a:gd name="connsiteY1-268" fmla="*/ 0 h 3712006"/>
              <a:gd name="connsiteX2-269" fmla="*/ 994815 w 3570460"/>
              <a:gd name="connsiteY2-270" fmla="*/ 3692956 h 3712006"/>
              <a:gd name="connsiteX3-271" fmla="*/ 0 w 3570460"/>
              <a:gd name="connsiteY3-272" fmla="*/ 3712006 h 3712006"/>
              <a:gd name="connsiteX0-273" fmla="*/ 0 w 3570460"/>
              <a:gd name="connsiteY0-274" fmla="*/ 3712006 h 3712006"/>
              <a:gd name="connsiteX1-275" fmla="*/ 3570460 w 3570460"/>
              <a:gd name="connsiteY1-276" fmla="*/ 0 h 3712006"/>
              <a:gd name="connsiteX2-277" fmla="*/ 994815 w 3570460"/>
              <a:gd name="connsiteY2-278" fmla="*/ 3692956 h 3712006"/>
              <a:gd name="connsiteX3-279" fmla="*/ 0 w 3570460"/>
              <a:gd name="connsiteY3-280" fmla="*/ 3712006 h 3712006"/>
              <a:gd name="connsiteX0-281" fmla="*/ 0 w 3570460"/>
              <a:gd name="connsiteY0-282" fmla="*/ 3712006 h 3712006"/>
              <a:gd name="connsiteX1-283" fmla="*/ 3570460 w 3570460"/>
              <a:gd name="connsiteY1-284" fmla="*/ 0 h 3712006"/>
              <a:gd name="connsiteX2-285" fmla="*/ 994815 w 3570460"/>
              <a:gd name="connsiteY2-286" fmla="*/ 3692956 h 3712006"/>
              <a:gd name="connsiteX3-287" fmla="*/ 0 w 3570460"/>
              <a:gd name="connsiteY3-288" fmla="*/ 3712006 h 3712006"/>
              <a:gd name="connsiteX0-289" fmla="*/ 0 w 3570460"/>
              <a:gd name="connsiteY0-290" fmla="*/ 3712006 h 3712006"/>
              <a:gd name="connsiteX1-291" fmla="*/ 3570460 w 3570460"/>
              <a:gd name="connsiteY1-292" fmla="*/ 0 h 3712006"/>
              <a:gd name="connsiteX2-293" fmla="*/ 994815 w 3570460"/>
              <a:gd name="connsiteY2-294" fmla="*/ 3692956 h 3712006"/>
              <a:gd name="connsiteX3-295" fmla="*/ 0 w 3570460"/>
              <a:gd name="connsiteY3-296" fmla="*/ 3712006 h 3712006"/>
              <a:gd name="connsiteX0-297" fmla="*/ 0 w 3570460"/>
              <a:gd name="connsiteY0-298" fmla="*/ 3712006 h 3712006"/>
              <a:gd name="connsiteX1-299" fmla="*/ 3570460 w 3570460"/>
              <a:gd name="connsiteY1-300" fmla="*/ 0 h 3712006"/>
              <a:gd name="connsiteX2-301" fmla="*/ 994815 w 3570460"/>
              <a:gd name="connsiteY2-302" fmla="*/ 3692956 h 3712006"/>
              <a:gd name="connsiteX3-303" fmla="*/ 0 w 3570460"/>
              <a:gd name="connsiteY3-304" fmla="*/ 3712006 h 3712006"/>
              <a:gd name="connsiteX0-305" fmla="*/ 2793039 w 3808064"/>
              <a:gd name="connsiteY0-306" fmla="*/ 3329238 h 3329238"/>
              <a:gd name="connsiteX1-307" fmla="*/ 250566 w 3808064"/>
              <a:gd name="connsiteY1-308" fmla="*/ 0 h 3329238"/>
              <a:gd name="connsiteX2-309" fmla="*/ 3787854 w 3808064"/>
              <a:gd name="connsiteY2-310" fmla="*/ 3310188 h 3329238"/>
              <a:gd name="connsiteX3-311" fmla="*/ 2793039 w 3808064"/>
              <a:gd name="connsiteY3-312" fmla="*/ 3329238 h 3329238"/>
              <a:gd name="connsiteX0-313" fmla="*/ 2758934 w 3788027"/>
              <a:gd name="connsiteY0-314" fmla="*/ 3329238 h 3329238"/>
              <a:gd name="connsiteX1-315" fmla="*/ 216461 w 3788027"/>
              <a:gd name="connsiteY1-316" fmla="*/ 0 h 3329238"/>
              <a:gd name="connsiteX2-317" fmla="*/ 3753749 w 3788027"/>
              <a:gd name="connsiteY2-318" fmla="*/ 3310188 h 3329238"/>
              <a:gd name="connsiteX3-319" fmla="*/ 2758934 w 3788027"/>
              <a:gd name="connsiteY3-320" fmla="*/ 3329238 h 3329238"/>
              <a:gd name="connsiteX0-321" fmla="*/ 2542473 w 3571566"/>
              <a:gd name="connsiteY0-322" fmla="*/ 3329238 h 3329238"/>
              <a:gd name="connsiteX1-323" fmla="*/ 0 w 3571566"/>
              <a:gd name="connsiteY1-324" fmla="*/ 0 h 3329238"/>
              <a:gd name="connsiteX2-325" fmla="*/ 3537288 w 3571566"/>
              <a:gd name="connsiteY2-326" fmla="*/ 3310188 h 3329238"/>
              <a:gd name="connsiteX3-327" fmla="*/ 2542473 w 3571566"/>
              <a:gd name="connsiteY3-328" fmla="*/ 3329238 h 3329238"/>
              <a:gd name="connsiteX0-329" fmla="*/ 2542473 w 3571566"/>
              <a:gd name="connsiteY0-330" fmla="*/ 3329238 h 3329238"/>
              <a:gd name="connsiteX1-331" fmla="*/ 0 w 3571566"/>
              <a:gd name="connsiteY1-332" fmla="*/ 0 h 3329238"/>
              <a:gd name="connsiteX2-333" fmla="*/ 3537288 w 3571566"/>
              <a:gd name="connsiteY2-334" fmla="*/ 3310188 h 3329238"/>
              <a:gd name="connsiteX3-335" fmla="*/ 2542473 w 3571566"/>
              <a:gd name="connsiteY3-336" fmla="*/ 3329238 h 3329238"/>
              <a:gd name="connsiteX0-337" fmla="*/ 2542473 w 3537288"/>
              <a:gd name="connsiteY0-338" fmla="*/ 3329238 h 3329238"/>
              <a:gd name="connsiteX1-339" fmla="*/ 0 w 3537288"/>
              <a:gd name="connsiteY1-340" fmla="*/ 0 h 3329238"/>
              <a:gd name="connsiteX2-341" fmla="*/ 3537288 w 3537288"/>
              <a:gd name="connsiteY2-342" fmla="*/ 3310188 h 3329238"/>
              <a:gd name="connsiteX3-343" fmla="*/ 2542473 w 3537288"/>
              <a:gd name="connsiteY3-344" fmla="*/ 3329238 h 3329238"/>
              <a:gd name="connsiteX0-345" fmla="*/ 4159606 w 5154421"/>
              <a:gd name="connsiteY0-346" fmla="*/ 2168174 h 2168174"/>
              <a:gd name="connsiteX1-347" fmla="*/ 0 w 5154421"/>
              <a:gd name="connsiteY1-348" fmla="*/ 0 h 2168174"/>
              <a:gd name="connsiteX2-349" fmla="*/ 5154421 w 5154421"/>
              <a:gd name="connsiteY2-350" fmla="*/ 2149124 h 2168174"/>
              <a:gd name="connsiteX3-351" fmla="*/ 4159606 w 5154421"/>
              <a:gd name="connsiteY3-352" fmla="*/ 2168174 h 2168174"/>
              <a:gd name="connsiteX0-353" fmla="*/ 4159606 w 5154421"/>
              <a:gd name="connsiteY0-354" fmla="*/ 2168174 h 2168174"/>
              <a:gd name="connsiteX1-355" fmla="*/ 0 w 5154421"/>
              <a:gd name="connsiteY1-356" fmla="*/ 0 h 2168174"/>
              <a:gd name="connsiteX2-357" fmla="*/ 5154421 w 5154421"/>
              <a:gd name="connsiteY2-358" fmla="*/ 2149124 h 2168174"/>
              <a:gd name="connsiteX3-359" fmla="*/ 4159606 w 5154421"/>
              <a:gd name="connsiteY3-360" fmla="*/ 2168174 h 2168174"/>
              <a:gd name="connsiteX0-361" fmla="*/ 4235806 w 5230621"/>
              <a:gd name="connsiteY0-362" fmla="*/ 2149036 h 2149036"/>
              <a:gd name="connsiteX1-363" fmla="*/ 0 w 5230621"/>
              <a:gd name="connsiteY1-364" fmla="*/ 0 h 2149036"/>
              <a:gd name="connsiteX2-365" fmla="*/ 5230621 w 5230621"/>
              <a:gd name="connsiteY2-366" fmla="*/ 2129986 h 2149036"/>
              <a:gd name="connsiteX3-367" fmla="*/ 4235806 w 5230621"/>
              <a:gd name="connsiteY3-368" fmla="*/ 2149036 h 2149036"/>
              <a:gd name="connsiteX0-369" fmla="*/ 4235806 w 5230621"/>
              <a:gd name="connsiteY0-370" fmla="*/ 2149036 h 2149036"/>
              <a:gd name="connsiteX1-371" fmla="*/ 0 w 5230621"/>
              <a:gd name="connsiteY1-372" fmla="*/ 0 h 2149036"/>
              <a:gd name="connsiteX2-373" fmla="*/ 5230621 w 5230621"/>
              <a:gd name="connsiteY2-374" fmla="*/ 2129986 h 2149036"/>
              <a:gd name="connsiteX3-375" fmla="*/ 4235806 w 5230621"/>
              <a:gd name="connsiteY3-376" fmla="*/ 2149036 h 2149036"/>
              <a:gd name="connsiteX0-377" fmla="*/ 4235806 w 5230621"/>
              <a:gd name="connsiteY0-378" fmla="*/ 2149036 h 2149036"/>
              <a:gd name="connsiteX1-379" fmla="*/ 0 w 5230621"/>
              <a:gd name="connsiteY1-380" fmla="*/ 0 h 2149036"/>
              <a:gd name="connsiteX2-381" fmla="*/ 5230621 w 5230621"/>
              <a:gd name="connsiteY2-382" fmla="*/ 2129986 h 2149036"/>
              <a:gd name="connsiteX3-383" fmla="*/ 4235806 w 5230621"/>
              <a:gd name="connsiteY3-384" fmla="*/ 2149036 h 2149036"/>
              <a:gd name="connsiteX0-385" fmla="*/ 4235806 w 5230621"/>
              <a:gd name="connsiteY0-386" fmla="*/ 2149036 h 2149036"/>
              <a:gd name="connsiteX1-387" fmla="*/ 0 w 5230621"/>
              <a:gd name="connsiteY1-388" fmla="*/ 0 h 2149036"/>
              <a:gd name="connsiteX2-389" fmla="*/ 5230621 w 5230621"/>
              <a:gd name="connsiteY2-390" fmla="*/ 2129986 h 2149036"/>
              <a:gd name="connsiteX3-391" fmla="*/ 4235806 w 5230621"/>
              <a:gd name="connsiteY3-392" fmla="*/ 2149036 h 2149036"/>
              <a:gd name="connsiteX0-393" fmla="*/ 4235806 w 5230621"/>
              <a:gd name="connsiteY0-394" fmla="*/ 2149036 h 2149036"/>
              <a:gd name="connsiteX1-395" fmla="*/ 0 w 5230621"/>
              <a:gd name="connsiteY1-396" fmla="*/ 0 h 2149036"/>
              <a:gd name="connsiteX2-397" fmla="*/ 5230621 w 5230621"/>
              <a:gd name="connsiteY2-398" fmla="*/ 2129986 h 2149036"/>
              <a:gd name="connsiteX3-399" fmla="*/ 4235806 w 5230621"/>
              <a:gd name="connsiteY3-400" fmla="*/ 2149036 h 2149036"/>
              <a:gd name="connsiteX0-401" fmla="*/ 4235806 w 5233796"/>
              <a:gd name="connsiteY0-402" fmla="*/ 2149036 h 2149036"/>
              <a:gd name="connsiteX1-403" fmla="*/ 0 w 5233796"/>
              <a:gd name="connsiteY1-404" fmla="*/ 0 h 2149036"/>
              <a:gd name="connsiteX2-405" fmla="*/ 5233796 w 5233796"/>
              <a:gd name="connsiteY2-406" fmla="*/ 2146732 h 2149036"/>
              <a:gd name="connsiteX3-407" fmla="*/ 4235806 w 5233796"/>
              <a:gd name="connsiteY3-408" fmla="*/ 2149036 h 2149036"/>
              <a:gd name="connsiteX0-409" fmla="*/ 4299306 w 5297296"/>
              <a:gd name="connsiteY0-410" fmla="*/ 2122721 h 2122721"/>
              <a:gd name="connsiteX1-411" fmla="*/ 0 w 5297296"/>
              <a:gd name="connsiteY1-412" fmla="*/ 0 h 2122721"/>
              <a:gd name="connsiteX2-413" fmla="*/ 5297296 w 5297296"/>
              <a:gd name="connsiteY2-414" fmla="*/ 2120417 h 2122721"/>
              <a:gd name="connsiteX3-415" fmla="*/ 4299306 w 5297296"/>
              <a:gd name="connsiteY3-416" fmla="*/ 2122721 h 2122721"/>
              <a:gd name="connsiteX0-417" fmla="*/ 4299306 w 5297296"/>
              <a:gd name="connsiteY0-418" fmla="*/ 2122721 h 2122721"/>
              <a:gd name="connsiteX1-419" fmla="*/ 0 w 5297296"/>
              <a:gd name="connsiteY1-420" fmla="*/ 0 h 2122721"/>
              <a:gd name="connsiteX2-421" fmla="*/ 5297296 w 5297296"/>
              <a:gd name="connsiteY2-422" fmla="*/ 2120417 h 2122721"/>
              <a:gd name="connsiteX3-423" fmla="*/ 4299306 w 5297296"/>
              <a:gd name="connsiteY3-424" fmla="*/ 2122721 h 2122721"/>
              <a:gd name="connsiteX0-425" fmla="*/ 4299306 w 5297296"/>
              <a:gd name="connsiteY0-426" fmla="*/ 2122721 h 2122721"/>
              <a:gd name="connsiteX1-427" fmla="*/ 0 w 5297296"/>
              <a:gd name="connsiteY1-428" fmla="*/ 0 h 2122721"/>
              <a:gd name="connsiteX2-429" fmla="*/ 5297296 w 5297296"/>
              <a:gd name="connsiteY2-430" fmla="*/ 2120417 h 2122721"/>
              <a:gd name="connsiteX3-431" fmla="*/ 4299306 w 5297296"/>
              <a:gd name="connsiteY3-432" fmla="*/ 2122721 h 2122721"/>
              <a:gd name="connsiteX0-433" fmla="*/ 4299306 w 5297296"/>
              <a:gd name="connsiteY0-434" fmla="*/ 2122721 h 2122721"/>
              <a:gd name="connsiteX1-435" fmla="*/ 0 w 5297296"/>
              <a:gd name="connsiteY1-436" fmla="*/ 0 h 2122721"/>
              <a:gd name="connsiteX2-437" fmla="*/ 5297296 w 5297296"/>
              <a:gd name="connsiteY2-438" fmla="*/ 2120417 h 2122721"/>
              <a:gd name="connsiteX3-439" fmla="*/ 4299306 w 5297296"/>
              <a:gd name="connsiteY3-440" fmla="*/ 2122721 h 2122721"/>
              <a:gd name="connsiteX0-441" fmla="*/ 4299306 w 5297296"/>
              <a:gd name="connsiteY0-442" fmla="*/ 2122721 h 2122721"/>
              <a:gd name="connsiteX1-443" fmla="*/ 0 w 5297296"/>
              <a:gd name="connsiteY1-444" fmla="*/ 0 h 2122721"/>
              <a:gd name="connsiteX2-445" fmla="*/ 5297296 w 5297296"/>
              <a:gd name="connsiteY2-446" fmla="*/ 2120417 h 2122721"/>
              <a:gd name="connsiteX3-447" fmla="*/ 4299306 w 5297296"/>
              <a:gd name="connsiteY3-448" fmla="*/ 2122721 h 2122721"/>
              <a:gd name="connsiteX0-449" fmla="*/ 4299306 w 5297296"/>
              <a:gd name="connsiteY0-450" fmla="*/ 2122721 h 2122721"/>
              <a:gd name="connsiteX1-451" fmla="*/ 0 w 5297296"/>
              <a:gd name="connsiteY1-452" fmla="*/ 0 h 2122721"/>
              <a:gd name="connsiteX2-453" fmla="*/ 5297296 w 5297296"/>
              <a:gd name="connsiteY2-454" fmla="*/ 2120417 h 2122721"/>
              <a:gd name="connsiteX3-455" fmla="*/ 4299306 w 5297296"/>
              <a:gd name="connsiteY3-456" fmla="*/ 2122721 h 2122721"/>
              <a:gd name="connsiteX0-457" fmla="*/ 4299306 w 5297296"/>
              <a:gd name="connsiteY0-458" fmla="*/ 2122721 h 2122721"/>
              <a:gd name="connsiteX1-459" fmla="*/ 0 w 5297296"/>
              <a:gd name="connsiteY1-460" fmla="*/ 0 h 2122721"/>
              <a:gd name="connsiteX2-461" fmla="*/ 5297296 w 5297296"/>
              <a:gd name="connsiteY2-462" fmla="*/ 2120417 h 2122721"/>
              <a:gd name="connsiteX3-463" fmla="*/ 4299306 w 5297296"/>
              <a:gd name="connsiteY3-464" fmla="*/ 2122721 h 2122721"/>
              <a:gd name="connsiteX0-465" fmla="*/ 4299306 w 5297296"/>
              <a:gd name="connsiteY0-466" fmla="*/ 2122721 h 2122721"/>
              <a:gd name="connsiteX1-467" fmla="*/ 0 w 5297296"/>
              <a:gd name="connsiteY1-468" fmla="*/ 0 h 2122721"/>
              <a:gd name="connsiteX2-469" fmla="*/ 5297296 w 5297296"/>
              <a:gd name="connsiteY2-470" fmla="*/ 2120417 h 2122721"/>
              <a:gd name="connsiteX3-471" fmla="*/ 4299306 w 5297296"/>
              <a:gd name="connsiteY3-472" fmla="*/ 2122721 h 2122721"/>
              <a:gd name="connsiteX0-473" fmla="*/ 4299306 w 5297296"/>
              <a:gd name="connsiteY0-474" fmla="*/ 2122721 h 2122721"/>
              <a:gd name="connsiteX1-475" fmla="*/ 0 w 5297296"/>
              <a:gd name="connsiteY1-476" fmla="*/ 0 h 2122721"/>
              <a:gd name="connsiteX2-477" fmla="*/ 5297296 w 5297296"/>
              <a:gd name="connsiteY2-478" fmla="*/ 2120417 h 2122721"/>
              <a:gd name="connsiteX3-479" fmla="*/ 4299306 w 5297296"/>
              <a:gd name="connsiteY3-480" fmla="*/ 2122721 h 2122721"/>
              <a:gd name="connsiteX0-481" fmla="*/ 4299306 w 5297296"/>
              <a:gd name="connsiteY0-482" fmla="*/ 2122721 h 2122721"/>
              <a:gd name="connsiteX1-483" fmla="*/ 0 w 5297296"/>
              <a:gd name="connsiteY1-484" fmla="*/ 0 h 2122721"/>
              <a:gd name="connsiteX2-485" fmla="*/ 5297296 w 5297296"/>
              <a:gd name="connsiteY2-486" fmla="*/ 2120417 h 2122721"/>
              <a:gd name="connsiteX3-487" fmla="*/ 4299306 w 5297296"/>
              <a:gd name="connsiteY3-488" fmla="*/ 2122721 h 2122721"/>
              <a:gd name="connsiteX0-489" fmla="*/ 4299306 w 5297296"/>
              <a:gd name="connsiteY0-490" fmla="*/ 2122721 h 2122721"/>
              <a:gd name="connsiteX1-491" fmla="*/ 0 w 5297296"/>
              <a:gd name="connsiteY1-492" fmla="*/ 0 h 2122721"/>
              <a:gd name="connsiteX2-493" fmla="*/ 5297296 w 5297296"/>
              <a:gd name="connsiteY2-494" fmla="*/ 2120417 h 2122721"/>
              <a:gd name="connsiteX3-495" fmla="*/ 4299306 w 5297296"/>
              <a:gd name="connsiteY3-496" fmla="*/ 2122721 h 2122721"/>
              <a:gd name="connsiteX0-497" fmla="*/ 4299306 w 5297296"/>
              <a:gd name="connsiteY0-498" fmla="*/ 2122721 h 2122721"/>
              <a:gd name="connsiteX1-499" fmla="*/ 0 w 5297296"/>
              <a:gd name="connsiteY1-500" fmla="*/ 0 h 2122721"/>
              <a:gd name="connsiteX2-501" fmla="*/ 5297296 w 5297296"/>
              <a:gd name="connsiteY2-502" fmla="*/ 2120417 h 2122721"/>
              <a:gd name="connsiteX3-503" fmla="*/ 4299306 w 5297296"/>
              <a:gd name="connsiteY3-504" fmla="*/ 2122721 h 2122721"/>
              <a:gd name="connsiteX0-505" fmla="*/ 4299306 w 5297296"/>
              <a:gd name="connsiteY0-506" fmla="*/ 2122721 h 2122721"/>
              <a:gd name="connsiteX1-507" fmla="*/ 0 w 5297296"/>
              <a:gd name="connsiteY1-508" fmla="*/ 0 h 2122721"/>
              <a:gd name="connsiteX2-509" fmla="*/ 5297296 w 5297296"/>
              <a:gd name="connsiteY2-510" fmla="*/ 2120417 h 2122721"/>
              <a:gd name="connsiteX3-511" fmla="*/ 4299306 w 5297296"/>
              <a:gd name="connsiteY3-512" fmla="*/ 2122721 h 2122721"/>
              <a:gd name="connsiteX0-513" fmla="*/ 4299306 w 5297296"/>
              <a:gd name="connsiteY0-514" fmla="*/ 2122721 h 2122721"/>
              <a:gd name="connsiteX1-515" fmla="*/ 0 w 5297296"/>
              <a:gd name="connsiteY1-516" fmla="*/ 0 h 2122721"/>
              <a:gd name="connsiteX2-517" fmla="*/ 5297296 w 5297296"/>
              <a:gd name="connsiteY2-518" fmla="*/ 2120417 h 2122721"/>
              <a:gd name="connsiteX3-519" fmla="*/ 4299306 w 5297296"/>
              <a:gd name="connsiteY3-520" fmla="*/ 2122721 h 2122721"/>
              <a:gd name="connsiteX0-521" fmla="*/ 4299306 w 5297296"/>
              <a:gd name="connsiteY0-522" fmla="*/ 2122721 h 2122721"/>
              <a:gd name="connsiteX1-523" fmla="*/ 0 w 5297296"/>
              <a:gd name="connsiteY1-524" fmla="*/ 0 h 2122721"/>
              <a:gd name="connsiteX2-525" fmla="*/ 5297296 w 5297296"/>
              <a:gd name="connsiteY2-526" fmla="*/ 2120417 h 2122721"/>
              <a:gd name="connsiteX3-527" fmla="*/ 4299306 w 5297296"/>
              <a:gd name="connsiteY3-528" fmla="*/ 2122721 h 2122721"/>
              <a:gd name="connsiteX0-529" fmla="*/ 4299306 w 5297296"/>
              <a:gd name="connsiteY0-530" fmla="*/ 2122721 h 2122721"/>
              <a:gd name="connsiteX1-531" fmla="*/ 0 w 5297296"/>
              <a:gd name="connsiteY1-532" fmla="*/ 0 h 2122721"/>
              <a:gd name="connsiteX2-533" fmla="*/ 5297296 w 5297296"/>
              <a:gd name="connsiteY2-534" fmla="*/ 2120417 h 2122721"/>
              <a:gd name="connsiteX3-535" fmla="*/ 4299306 w 5297296"/>
              <a:gd name="connsiteY3-536" fmla="*/ 2122721 h 2122721"/>
              <a:gd name="connsiteX0-537" fmla="*/ 4299306 w 5297296"/>
              <a:gd name="connsiteY0-538" fmla="*/ 2122721 h 2122721"/>
              <a:gd name="connsiteX1-539" fmla="*/ 0 w 5297296"/>
              <a:gd name="connsiteY1-540" fmla="*/ 0 h 2122721"/>
              <a:gd name="connsiteX2-541" fmla="*/ 5297296 w 5297296"/>
              <a:gd name="connsiteY2-542" fmla="*/ 2120417 h 2122721"/>
              <a:gd name="connsiteX3-543" fmla="*/ 4299306 w 5297296"/>
              <a:gd name="connsiteY3-544" fmla="*/ 2122721 h 2122721"/>
              <a:gd name="connsiteX0-545" fmla="*/ 4299306 w 5297296"/>
              <a:gd name="connsiteY0-546" fmla="*/ 2122721 h 2122721"/>
              <a:gd name="connsiteX1-547" fmla="*/ 0 w 5297296"/>
              <a:gd name="connsiteY1-548" fmla="*/ 0 h 2122721"/>
              <a:gd name="connsiteX2-549" fmla="*/ 5297296 w 5297296"/>
              <a:gd name="connsiteY2-550" fmla="*/ 2120417 h 2122721"/>
              <a:gd name="connsiteX3-551" fmla="*/ 4299306 w 5297296"/>
              <a:gd name="connsiteY3-552" fmla="*/ 2122721 h 2122721"/>
              <a:gd name="connsiteX0-553" fmla="*/ 4299306 w 5297296"/>
              <a:gd name="connsiteY0-554" fmla="*/ 2122721 h 2122721"/>
              <a:gd name="connsiteX1-555" fmla="*/ 0 w 5297296"/>
              <a:gd name="connsiteY1-556" fmla="*/ 0 h 2122721"/>
              <a:gd name="connsiteX2-557" fmla="*/ 5297296 w 5297296"/>
              <a:gd name="connsiteY2-558" fmla="*/ 2120417 h 2122721"/>
              <a:gd name="connsiteX3-559" fmla="*/ 4299306 w 5297296"/>
              <a:gd name="connsiteY3-560" fmla="*/ 2122721 h 2122721"/>
              <a:gd name="connsiteX0-561" fmla="*/ 4299306 w 5297296"/>
              <a:gd name="connsiteY0-562" fmla="*/ 2122721 h 2122721"/>
              <a:gd name="connsiteX1-563" fmla="*/ 0 w 5297296"/>
              <a:gd name="connsiteY1-564" fmla="*/ 0 h 2122721"/>
              <a:gd name="connsiteX2-565" fmla="*/ 5297296 w 5297296"/>
              <a:gd name="connsiteY2-566" fmla="*/ 2120417 h 2122721"/>
              <a:gd name="connsiteX3-567" fmla="*/ 4299306 w 5297296"/>
              <a:gd name="connsiteY3-568" fmla="*/ 2122721 h 2122721"/>
              <a:gd name="connsiteX0-569" fmla="*/ 4299306 w 5297296"/>
              <a:gd name="connsiteY0-570" fmla="*/ 2122721 h 2122721"/>
              <a:gd name="connsiteX1-571" fmla="*/ 0 w 5297296"/>
              <a:gd name="connsiteY1-572" fmla="*/ 0 h 2122721"/>
              <a:gd name="connsiteX2-573" fmla="*/ 5297296 w 5297296"/>
              <a:gd name="connsiteY2-574" fmla="*/ 2120417 h 2122721"/>
              <a:gd name="connsiteX3-575" fmla="*/ 4299306 w 5297296"/>
              <a:gd name="connsiteY3-576" fmla="*/ 2122721 h 2122721"/>
              <a:gd name="connsiteX0-577" fmla="*/ 4299306 w 5790056"/>
              <a:gd name="connsiteY0-578" fmla="*/ 2122721 h 2122721"/>
              <a:gd name="connsiteX1-579" fmla="*/ 0 w 5790056"/>
              <a:gd name="connsiteY1-580" fmla="*/ 0 h 2122721"/>
              <a:gd name="connsiteX2-581" fmla="*/ 5790056 w 5790056"/>
              <a:gd name="connsiteY2-582" fmla="*/ 2120417 h 2122721"/>
              <a:gd name="connsiteX3-583" fmla="*/ 4299306 w 5790056"/>
              <a:gd name="connsiteY3-584" fmla="*/ 2122721 h 2122721"/>
              <a:gd name="connsiteX0-585" fmla="*/ 4299306 w 5794290"/>
              <a:gd name="connsiteY0-586" fmla="*/ 2122721 h 2123606"/>
              <a:gd name="connsiteX1-587" fmla="*/ 0 w 5794290"/>
              <a:gd name="connsiteY1-588" fmla="*/ 0 h 2123606"/>
              <a:gd name="connsiteX2-589" fmla="*/ 5794290 w 5794290"/>
              <a:gd name="connsiteY2-590" fmla="*/ 2123606 h 2123606"/>
              <a:gd name="connsiteX3-591" fmla="*/ 4299306 w 5794290"/>
              <a:gd name="connsiteY3-592" fmla="*/ 2122721 h 2123606"/>
              <a:gd name="connsiteX0-593" fmla="*/ 4299306 w 5794290"/>
              <a:gd name="connsiteY0-594" fmla="*/ 2122721 h 2123606"/>
              <a:gd name="connsiteX1-595" fmla="*/ 0 w 5794290"/>
              <a:gd name="connsiteY1-596" fmla="*/ 0 h 2123606"/>
              <a:gd name="connsiteX2-597" fmla="*/ 5794290 w 5794290"/>
              <a:gd name="connsiteY2-598" fmla="*/ 2123606 h 2123606"/>
              <a:gd name="connsiteX3-599" fmla="*/ 4299306 w 5794290"/>
              <a:gd name="connsiteY3-600" fmla="*/ 2122721 h 2123606"/>
              <a:gd name="connsiteX0-601" fmla="*/ 4299306 w 5794290"/>
              <a:gd name="connsiteY0-602" fmla="*/ 2122721 h 2123606"/>
              <a:gd name="connsiteX1-603" fmla="*/ 0 w 5794290"/>
              <a:gd name="connsiteY1-604" fmla="*/ 0 h 2123606"/>
              <a:gd name="connsiteX2-605" fmla="*/ 5794290 w 5794290"/>
              <a:gd name="connsiteY2-606" fmla="*/ 2123606 h 2123606"/>
              <a:gd name="connsiteX3-607" fmla="*/ 4299306 w 5794290"/>
              <a:gd name="connsiteY3-608" fmla="*/ 2122721 h 2123606"/>
            </a:gdLst>
            <a:ahLst/>
            <a:cxnLst>
              <a:cxn ang="0">
                <a:pos x="connsiteX0-1" y="connsiteY0-2"/>
              </a:cxn>
              <a:cxn ang="0">
                <a:pos x="connsiteX1-3" y="connsiteY1-4"/>
              </a:cxn>
              <a:cxn ang="0">
                <a:pos x="connsiteX2-5" y="connsiteY2-6"/>
              </a:cxn>
              <a:cxn ang="0">
                <a:pos x="connsiteX3-7" y="connsiteY3-8"/>
              </a:cxn>
            </a:cxnLst>
            <a:rect l="l" t="t" r="r" b="b"/>
            <a:pathLst>
              <a:path w="5794290" h="2123606">
                <a:moveTo>
                  <a:pt x="4299306" y="2122721"/>
                </a:moveTo>
                <a:cubicBezTo>
                  <a:pt x="2665473" y="1751344"/>
                  <a:pt x="1257066" y="1185461"/>
                  <a:pt x="0" y="0"/>
                </a:cubicBezTo>
                <a:cubicBezTo>
                  <a:pt x="902449" y="660654"/>
                  <a:pt x="2197538" y="1647613"/>
                  <a:pt x="5794290" y="2123606"/>
                </a:cubicBezTo>
                <a:lnTo>
                  <a:pt x="4299306" y="2122721"/>
                </a:ln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1"/>
          <p:cNvSpPr/>
          <p:nvPr/>
        </p:nvSpPr>
        <p:spPr>
          <a:xfrm>
            <a:off x="0" y="-8963"/>
            <a:ext cx="9586365" cy="6866963"/>
          </a:xfrm>
          <a:custGeom>
            <a:avLst/>
            <a:gdLst>
              <a:gd name="connsiteX0" fmla="*/ 0 w 9610641"/>
              <a:gd name="connsiteY0" fmla="*/ 0 h 6858000"/>
              <a:gd name="connsiteX1" fmla="*/ 9610641 w 9610641"/>
              <a:gd name="connsiteY1" fmla="*/ 0 h 6858000"/>
              <a:gd name="connsiteX2" fmla="*/ 9610641 w 9610641"/>
              <a:gd name="connsiteY2" fmla="*/ 6858000 h 6858000"/>
              <a:gd name="connsiteX3" fmla="*/ 0 w 9610641"/>
              <a:gd name="connsiteY3" fmla="*/ 6858000 h 6858000"/>
              <a:gd name="connsiteX4" fmla="*/ 0 w 9610641"/>
              <a:gd name="connsiteY4" fmla="*/ 0 h 6858000"/>
              <a:gd name="connsiteX0-1" fmla="*/ 0 w 9610641"/>
              <a:gd name="connsiteY0-2" fmla="*/ 0 h 6882276"/>
              <a:gd name="connsiteX1-3" fmla="*/ 9610641 w 9610641"/>
              <a:gd name="connsiteY1-4" fmla="*/ 0 h 6882276"/>
              <a:gd name="connsiteX2-5" fmla="*/ 3509246 w 9610641"/>
              <a:gd name="connsiteY2-6" fmla="*/ 6882276 h 6882276"/>
              <a:gd name="connsiteX3-7" fmla="*/ 0 w 9610641"/>
              <a:gd name="connsiteY3-8" fmla="*/ 6858000 h 6882276"/>
              <a:gd name="connsiteX4-9" fmla="*/ 0 w 9610641"/>
              <a:gd name="connsiteY4-10" fmla="*/ 0 h 6882276"/>
              <a:gd name="connsiteX0-11" fmla="*/ 0 w 9610641"/>
              <a:gd name="connsiteY0-12" fmla="*/ 0 h 6882276"/>
              <a:gd name="connsiteX1-13" fmla="*/ 9610641 w 9610641"/>
              <a:gd name="connsiteY1-14" fmla="*/ 0 h 6882276"/>
              <a:gd name="connsiteX2-15" fmla="*/ 3509246 w 9610641"/>
              <a:gd name="connsiteY2-16" fmla="*/ 6882276 h 6882276"/>
              <a:gd name="connsiteX3-17" fmla="*/ 0 w 9610641"/>
              <a:gd name="connsiteY3-18" fmla="*/ 6858000 h 6882276"/>
              <a:gd name="connsiteX4-19" fmla="*/ 0 w 9610641"/>
              <a:gd name="connsiteY4-20" fmla="*/ 0 h 6882276"/>
              <a:gd name="connsiteX0-21" fmla="*/ 0 w 9610641"/>
              <a:gd name="connsiteY0-22" fmla="*/ 0 h 6882276"/>
              <a:gd name="connsiteX1-23" fmla="*/ 9610641 w 9610641"/>
              <a:gd name="connsiteY1-24" fmla="*/ 0 h 6882276"/>
              <a:gd name="connsiteX2-25" fmla="*/ 3509246 w 9610641"/>
              <a:gd name="connsiteY2-26" fmla="*/ 6882276 h 6882276"/>
              <a:gd name="connsiteX3-27" fmla="*/ 0 w 9610641"/>
              <a:gd name="connsiteY3-28" fmla="*/ 6858000 h 6882276"/>
              <a:gd name="connsiteX4-29" fmla="*/ 0 w 9610641"/>
              <a:gd name="connsiteY4-30" fmla="*/ 0 h 6882276"/>
              <a:gd name="connsiteX0-31" fmla="*/ 0 w 9610641"/>
              <a:gd name="connsiteY0-32" fmla="*/ 0 h 6882276"/>
              <a:gd name="connsiteX1-33" fmla="*/ 9610641 w 9610641"/>
              <a:gd name="connsiteY1-34" fmla="*/ 0 h 6882276"/>
              <a:gd name="connsiteX2-35" fmla="*/ 3509246 w 9610641"/>
              <a:gd name="connsiteY2-36" fmla="*/ 6882276 h 6882276"/>
              <a:gd name="connsiteX3-37" fmla="*/ 0 w 9610641"/>
              <a:gd name="connsiteY3-38" fmla="*/ 6858000 h 6882276"/>
              <a:gd name="connsiteX4-39" fmla="*/ 0 w 9610641"/>
              <a:gd name="connsiteY4-40" fmla="*/ 0 h 6882276"/>
              <a:gd name="connsiteX0-41" fmla="*/ 0 w 9610641"/>
              <a:gd name="connsiteY0-42" fmla="*/ 0 h 6882276"/>
              <a:gd name="connsiteX1-43" fmla="*/ 9610641 w 9610641"/>
              <a:gd name="connsiteY1-44" fmla="*/ 0 h 6882276"/>
              <a:gd name="connsiteX2-45" fmla="*/ 3509246 w 9610641"/>
              <a:gd name="connsiteY2-46" fmla="*/ 6882276 h 6882276"/>
              <a:gd name="connsiteX3-47" fmla="*/ 0 w 9610641"/>
              <a:gd name="connsiteY3-48" fmla="*/ 6858000 h 6882276"/>
              <a:gd name="connsiteX4-49" fmla="*/ 0 w 9610641"/>
              <a:gd name="connsiteY4-50" fmla="*/ 0 h 6882276"/>
              <a:gd name="connsiteX0-51" fmla="*/ 0 w 10201360"/>
              <a:gd name="connsiteY0-52" fmla="*/ 0 h 6882276"/>
              <a:gd name="connsiteX1-53" fmla="*/ 10201360 w 10201360"/>
              <a:gd name="connsiteY1-54" fmla="*/ 0 h 6882276"/>
              <a:gd name="connsiteX2-55" fmla="*/ 3509246 w 10201360"/>
              <a:gd name="connsiteY2-56" fmla="*/ 6882276 h 6882276"/>
              <a:gd name="connsiteX3-57" fmla="*/ 0 w 10201360"/>
              <a:gd name="connsiteY3-58" fmla="*/ 6858000 h 6882276"/>
              <a:gd name="connsiteX4-59" fmla="*/ 0 w 10201360"/>
              <a:gd name="connsiteY4-60" fmla="*/ 0 h 6882276"/>
              <a:gd name="connsiteX0-61" fmla="*/ 0 w 9586365"/>
              <a:gd name="connsiteY0-62" fmla="*/ 0 h 6882276"/>
              <a:gd name="connsiteX1-63" fmla="*/ 9586365 w 9586365"/>
              <a:gd name="connsiteY1-64" fmla="*/ 16184 h 6882276"/>
              <a:gd name="connsiteX2-65" fmla="*/ 3509246 w 9586365"/>
              <a:gd name="connsiteY2-66" fmla="*/ 6882276 h 6882276"/>
              <a:gd name="connsiteX3-67" fmla="*/ 0 w 9586365"/>
              <a:gd name="connsiteY3-68" fmla="*/ 6858000 h 6882276"/>
              <a:gd name="connsiteX4-69" fmla="*/ 0 w 9586365"/>
              <a:gd name="connsiteY4-70" fmla="*/ 0 h 6882276"/>
              <a:gd name="connsiteX0-71" fmla="*/ 0 w 9586365"/>
              <a:gd name="connsiteY0-72" fmla="*/ 0 h 6882276"/>
              <a:gd name="connsiteX1-73" fmla="*/ 9586365 w 9586365"/>
              <a:gd name="connsiteY1-74" fmla="*/ 16184 h 6882276"/>
              <a:gd name="connsiteX2-75" fmla="*/ 3509246 w 9586365"/>
              <a:gd name="connsiteY2-76" fmla="*/ 6882276 h 6882276"/>
              <a:gd name="connsiteX3-77" fmla="*/ 0 w 9586365"/>
              <a:gd name="connsiteY3-78" fmla="*/ 6858000 h 6882276"/>
              <a:gd name="connsiteX4-79" fmla="*/ 0 w 9586365"/>
              <a:gd name="connsiteY4-80" fmla="*/ 0 h 6882276"/>
              <a:gd name="connsiteX0-81" fmla="*/ 0 w 9586365"/>
              <a:gd name="connsiteY0-82" fmla="*/ 0 h 6882276"/>
              <a:gd name="connsiteX1-83" fmla="*/ 9586365 w 9586365"/>
              <a:gd name="connsiteY1-84" fmla="*/ 16184 h 6882276"/>
              <a:gd name="connsiteX2-85" fmla="*/ 3509246 w 9586365"/>
              <a:gd name="connsiteY2-86" fmla="*/ 6882276 h 6882276"/>
              <a:gd name="connsiteX3-87" fmla="*/ 0 w 9586365"/>
              <a:gd name="connsiteY3-88" fmla="*/ 6858000 h 6882276"/>
              <a:gd name="connsiteX4-89" fmla="*/ 0 w 9586365"/>
              <a:gd name="connsiteY4-90" fmla="*/ 0 h 6882276"/>
              <a:gd name="connsiteX0-91" fmla="*/ 0 w 9586365"/>
              <a:gd name="connsiteY0-92" fmla="*/ 0 h 6882276"/>
              <a:gd name="connsiteX1-93" fmla="*/ 9586365 w 9586365"/>
              <a:gd name="connsiteY1-94" fmla="*/ 16184 h 6882276"/>
              <a:gd name="connsiteX2-95" fmla="*/ 3509246 w 9586365"/>
              <a:gd name="connsiteY2-96" fmla="*/ 6882276 h 6882276"/>
              <a:gd name="connsiteX3-97" fmla="*/ 0 w 9586365"/>
              <a:gd name="connsiteY3-98" fmla="*/ 6858000 h 6882276"/>
              <a:gd name="connsiteX4-99" fmla="*/ 0 w 9586365"/>
              <a:gd name="connsiteY4-100" fmla="*/ 0 h 6882276"/>
              <a:gd name="connsiteX0-101" fmla="*/ 0 w 9586365"/>
              <a:gd name="connsiteY0-102" fmla="*/ 0 h 6882276"/>
              <a:gd name="connsiteX1-103" fmla="*/ 9586365 w 9586365"/>
              <a:gd name="connsiteY1-104" fmla="*/ 16184 h 6882276"/>
              <a:gd name="connsiteX2-105" fmla="*/ 3509246 w 9586365"/>
              <a:gd name="connsiteY2-106" fmla="*/ 6882276 h 6882276"/>
              <a:gd name="connsiteX3-107" fmla="*/ 0 w 9586365"/>
              <a:gd name="connsiteY3-108" fmla="*/ 6858000 h 6882276"/>
              <a:gd name="connsiteX4-109" fmla="*/ 0 w 9586365"/>
              <a:gd name="connsiteY4-110" fmla="*/ 0 h 6882276"/>
              <a:gd name="connsiteX0-111" fmla="*/ 0 w 9586365"/>
              <a:gd name="connsiteY0-112" fmla="*/ 0 h 6882276"/>
              <a:gd name="connsiteX1-113" fmla="*/ 9586365 w 9586365"/>
              <a:gd name="connsiteY1-114" fmla="*/ 16184 h 6882276"/>
              <a:gd name="connsiteX2-115" fmla="*/ 3509246 w 9586365"/>
              <a:gd name="connsiteY2-116" fmla="*/ 6882276 h 6882276"/>
              <a:gd name="connsiteX3-117" fmla="*/ 0 w 9586365"/>
              <a:gd name="connsiteY3-118" fmla="*/ 6858000 h 6882276"/>
              <a:gd name="connsiteX4-119" fmla="*/ 0 w 9586365"/>
              <a:gd name="connsiteY4-120" fmla="*/ 0 h 6882276"/>
              <a:gd name="connsiteX0-121" fmla="*/ 0 w 9586365"/>
              <a:gd name="connsiteY0-122" fmla="*/ 0 h 6875926"/>
              <a:gd name="connsiteX1-123" fmla="*/ 9586365 w 9586365"/>
              <a:gd name="connsiteY1-124" fmla="*/ 16184 h 6875926"/>
              <a:gd name="connsiteX2-125" fmla="*/ 3515596 w 9586365"/>
              <a:gd name="connsiteY2-126" fmla="*/ 6875926 h 6875926"/>
              <a:gd name="connsiteX3-127" fmla="*/ 0 w 9586365"/>
              <a:gd name="connsiteY3-128" fmla="*/ 6858000 h 6875926"/>
              <a:gd name="connsiteX4-129" fmla="*/ 0 w 9586365"/>
              <a:gd name="connsiteY4-130" fmla="*/ 0 h 6875926"/>
              <a:gd name="connsiteX0-131" fmla="*/ 0 w 9586365"/>
              <a:gd name="connsiteY0-132" fmla="*/ 0 h 6875926"/>
              <a:gd name="connsiteX1-133" fmla="*/ 9586365 w 9586365"/>
              <a:gd name="connsiteY1-134" fmla="*/ 1368 h 6875926"/>
              <a:gd name="connsiteX2-135" fmla="*/ 3515596 w 9586365"/>
              <a:gd name="connsiteY2-136" fmla="*/ 6875926 h 6875926"/>
              <a:gd name="connsiteX3-137" fmla="*/ 0 w 9586365"/>
              <a:gd name="connsiteY3-138" fmla="*/ 6858000 h 6875926"/>
              <a:gd name="connsiteX4-139" fmla="*/ 0 w 9586365"/>
              <a:gd name="connsiteY4-140" fmla="*/ 0 h 687592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586365" h="6875926">
                <a:moveTo>
                  <a:pt x="0" y="0"/>
                </a:moveTo>
                <a:lnTo>
                  <a:pt x="9586365" y="1368"/>
                </a:lnTo>
                <a:cubicBezTo>
                  <a:pt x="5537650" y="1146391"/>
                  <a:pt x="3834052" y="4531595"/>
                  <a:pt x="3515596" y="6875926"/>
                </a:cubicBezTo>
                <a:lnTo>
                  <a:pt x="0" y="6858000"/>
                </a:lnTo>
                <a:lnTo>
                  <a:pt x="0" y="0"/>
                </a:lnTo>
                <a:close/>
              </a:path>
            </a:pathLst>
          </a:custGeom>
          <a:gradFill flip="none" rotWithShape="1">
            <a:gsLst>
              <a:gs pos="42000">
                <a:srgbClr val="44546A">
                  <a:alpha val="30000"/>
                </a:srgbClr>
              </a:gs>
              <a:gs pos="0">
                <a:schemeClr val="tx2"/>
              </a:gs>
              <a:gs pos="100000">
                <a:schemeClr val="tx2">
                  <a:alpha val="1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p:nvSpPr>
        <p:spPr>
          <a:xfrm>
            <a:off x="2357143" y="1955801"/>
            <a:ext cx="3570460" cy="4926475"/>
          </a:xfrm>
          <a:custGeom>
            <a:avLst/>
            <a:gdLst>
              <a:gd name="connsiteX0" fmla="*/ 0 w 1051965"/>
              <a:gd name="connsiteY0" fmla="*/ 3536219 h 3536219"/>
              <a:gd name="connsiteX1" fmla="*/ 0 w 1051965"/>
              <a:gd name="connsiteY1" fmla="*/ 0 h 3536219"/>
              <a:gd name="connsiteX2" fmla="*/ 1051965 w 1051965"/>
              <a:gd name="connsiteY2" fmla="*/ 3536219 h 3536219"/>
              <a:gd name="connsiteX3" fmla="*/ 0 w 1051965"/>
              <a:gd name="connsiteY3" fmla="*/ 3536219 h 3536219"/>
              <a:gd name="connsiteX0-1" fmla="*/ 0 w 2613727"/>
              <a:gd name="connsiteY0-2" fmla="*/ 4094569 h 4094569"/>
              <a:gd name="connsiteX1-3" fmla="*/ 2613727 w 2613727"/>
              <a:gd name="connsiteY1-4" fmla="*/ 0 h 4094569"/>
              <a:gd name="connsiteX2-5" fmla="*/ 1051965 w 2613727"/>
              <a:gd name="connsiteY2-6" fmla="*/ 4094569 h 4094569"/>
              <a:gd name="connsiteX3-7" fmla="*/ 0 w 2613727"/>
              <a:gd name="connsiteY3-8" fmla="*/ 4094569 h 4094569"/>
              <a:gd name="connsiteX0-9" fmla="*/ 0 w 2613727"/>
              <a:gd name="connsiteY0-10" fmla="*/ 4094569 h 4094569"/>
              <a:gd name="connsiteX1-11" fmla="*/ 2613727 w 2613727"/>
              <a:gd name="connsiteY1-12" fmla="*/ 0 h 4094569"/>
              <a:gd name="connsiteX2-13" fmla="*/ 969415 w 2613727"/>
              <a:gd name="connsiteY2-14" fmla="*/ 4081869 h 4094569"/>
              <a:gd name="connsiteX3-15" fmla="*/ 0 w 2613727"/>
              <a:gd name="connsiteY3-16" fmla="*/ 4094569 h 4094569"/>
              <a:gd name="connsiteX0-17" fmla="*/ 0 w 2613727"/>
              <a:gd name="connsiteY0-18" fmla="*/ 4094569 h 4094569"/>
              <a:gd name="connsiteX1-19" fmla="*/ 2613727 w 2613727"/>
              <a:gd name="connsiteY1-20" fmla="*/ 0 h 4094569"/>
              <a:gd name="connsiteX2-21" fmla="*/ 982115 w 2613727"/>
              <a:gd name="connsiteY2-22" fmla="*/ 4088219 h 4094569"/>
              <a:gd name="connsiteX3-23" fmla="*/ 0 w 2613727"/>
              <a:gd name="connsiteY3-24" fmla="*/ 4094569 h 4094569"/>
              <a:gd name="connsiteX0-25" fmla="*/ 0 w 2613727"/>
              <a:gd name="connsiteY0-26" fmla="*/ 4094569 h 4094569"/>
              <a:gd name="connsiteX1-27" fmla="*/ 2613727 w 2613727"/>
              <a:gd name="connsiteY1-28" fmla="*/ 0 h 4094569"/>
              <a:gd name="connsiteX2-29" fmla="*/ 982115 w 2613727"/>
              <a:gd name="connsiteY2-30" fmla="*/ 4088219 h 4094569"/>
              <a:gd name="connsiteX3-31" fmla="*/ 0 w 2613727"/>
              <a:gd name="connsiteY3-32" fmla="*/ 4094569 h 4094569"/>
              <a:gd name="connsiteX0-33" fmla="*/ 0 w 2613727"/>
              <a:gd name="connsiteY0-34" fmla="*/ 4094569 h 4094569"/>
              <a:gd name="connsiteX1-35" fmla="*/ 2613727 w 2613727"/>
              <a:gd name="connsiteY1-36" fmla="*/ 0 h 4094569"/>
              <a:gd name="connsiteX2-37" fmla="*/ 982115 w 2613727"/>
              <a:gd name="connsiteY2-38" fmla="*/ 4088219 h 4094569"/>
              <a:gd name="connsiteX3-39" fmla="*/ 0 w 2613727"/>
              <a:gd name="connsiteY3-40" fmla="*/ 4094569 h 4094569"/>
              <a:gd name="connsiteX0-41" fmla="*/ 0 w 2613727"/>
              <a:gd name="connsiteY0-42" fmla="*/ 4094569 h 4094569"/>
              <a:gd name="connsiteX1-43" fmla="*/ 2613727 w 2613727"/>
              <a:gd name="connsiteY1-44" fmla="*/ 0 h 4094569"/>
              <a:gd name="connsiteX2-45" fmla="*/ 982115 w 2613727"/>
              <a:gd name="connsiteY2-46" fmla="*/ 4088219 h 4094569"/>
              <a:gd name="connsiteX3-47" fmla="*/ 0 w 2613727"/>
              <a:gd name="connsiteY3-48" fmla="*/ 4094569 h 4094569"/>
              <a:gd name="connsiteX0-49" fmla="*/ 0 w 2613727"/>
              <a:gd name="connsiteY0-50" fmla="*/ 4094569 h 4094569"/>
              <a:gd name="connsiteX1-51" fmla="*/ 2613727 w 2613727"/>
              <a:gd name="connsiteY1-52" fmla="*/ 0 h 4094569"/>
              <a:gd name="connsiteX2-53" fmla="*/ 982115 w 2613727"/>
              <a:gd name="connsiteY2-54" fmla="*/ 4088219 h 4094569"/>
              <a:gd name="connsiteX3-55" fmla="*/ 0 w 2613727"/>
              <a:gd name="connsiteY3-56" fmla="*/ 4094569 h 4094569"/>
              <a:gd name="connsiteX0-57" fmla="*/ 0 w 2613727"/>
              <a:gd name="connsiteY0-58" fmla="*/ 4094569 h 4094569"/>
              <a:gd name="connsiteX1-59" fmla="*/ 2613727 w 2613727"/>
              <a:gd name="connsiteY1-60" fmla="*/ 0 h 4094569"/>
              <a:gd name="connsiteX2-61" fmla="*/ 982115 w 2613727"/>
              <a:gd name="connsiteY2-62" fmla="*/ 4088219 h 4094569"/>
              <a:gd name="connsiteX3-63" fmla="*/ 0 w 2613727"/>
              <a:gd name="connsiteY3-64" fmla="*/ 4094569 h 4094569"/>
              <a:gd name="connsiteX0-65" fmla="*/ 0 w 2613727"/>
              <a:gd name="connsiteY0-66" fmla="*/ 4094569 h 4094569"/>
              <a:gd name="connsiteX1-67" fmla="*/ 2613727 w 2613727"/>
              <a:gd name="connsiteY1-68" fmla="*/ 0 h 4094569"/>
              <a:gd name="connsiteX2-69" fmla="*/ 982115 w 2613727"/>
              <a:gd name="connsiteY2-70" fmla="*/ 4088219 h 4094569"/>
              <a:gd name="connsiteX3-71" fmla="*/ 0 w 2613727"/>
              <a:gd name="connsiteY3-72" fmla="*/ 4094569 h 4094569"/>
              <a:gd name="connsiteX0-73" fmla="*/ 0 w 2613727"/>
              <a:gd name="connsiteY0-74" fmla="*/ 4094569 h 4094569"/>
              <a:gd name="connsiteX1-75" fmla="*/ 2613727 w 2613727"/>
              <a:gd name="connsiteY1-76" fmla="*/ 0 h 4094569"/>
              <a:gd name="connsiteX2-77" fmla="*/ 982115 w 2613727"/>
              <a:gd name="connsiteY2-78" fmla="*/ 4088219 h 4094569"/>
              <a:gd name="connsiteX3-79" fmla="*/ 0 w 2613727"/>
              <a:gd name="connsiteY3-80" fmla="*/ 4094569 h 4094569"/>
              <a:gd name="connsiteX0-81" fmla="*/ 0 w 2613727"/>
              <a:gd name="connsiteY0-82" fmla="*/ 4094569 h 4094569"/>
              <a:gd name="connsiteX1-83" fmla="*/ 2613727 w 2613727"/>
              <a:gd name="connsiteY1-84" fmla="*/ 0 h 4094569"/>
              <a:gd name="connsiteX2-85" fmla="*/ 982115 w 2613727"/>
              <a:gd name="connsiteY2-86" fmla="*/ 4088219 h 4094569"/>
              <a:gd name="connsiteX3-87" fmla="*/ 0 w 2613727"/>
              <a:gd name="connsiteY3-88" fmla="*/ 4094569 h 4094569"/>
              <a:gd name="connsiteX0-89" fmla="*/ 0 w 2766127"/>
              <a:gd name="connsiteY0-90" fmla="*/ 4050119 h 4050119"/>
              <a:gd name="connsiteX1-91" fmla="*/ 2766127 w 2766127"/>
              <a:gd name="connsiteY1-92" fmla="*/ 0 h 4050119"/>
              <a:gd name="connsiteX2-93" fmla="*/ 982115 w 2766127"/>
              <a:gd name="connsiteY2-94" fmla="*/ 4043769 h 4050119"/>
              <a:gd name="connsiteX3-95" fmla="*/ 0 w 2766127"/>
              <a:gd name="connsiteY3-96" fmla="*/ 4050119 h 4050119"/>
              <a:gd name="connsiteX0-97" fmla="*/ 0 w 2766127"/>
              <a:gd name="connsiteY0-98" fmla="*/ 4050119 h 4050119"/>
              <a:gd name="connsiteX1-99" fmla="*/ 2766127 w 2766127"/>
              <a:gd name="connsiteY1-100" fmla="*/ 0 h 4050119"/>
              <a:gd name="connsiteX2-101" fmla="*/ 982115 w 2766127"/>
              <a:gd name="connsiteY2-102" fmla="*/ 4043769 h 4050119"/>
              <a:gd name="connsiteX3-103" fmla="*/ 0 w 2766127"/>
              <a:gd name="connsiteY3-104" fmla="*/ 4050119 h 4050119"/>
              <a:gd name="connsiteX0-105" fmla="*/ 0 w 2766127"/>
              <a:gd name="connsiteY0-106" fmla="*/ 4050119 h 4050119"/>
              <a:gd name="connsiteX1-107" fmla="*/ 2766127 w 2766127"/>
              <a:gd name="connsiteY1-108" fmla="*/ 0 h 4050119"/>
              <a:gd name="connsiteX2-109" fmla="*/ 982115 w 2766127"/>
              <a:gd name="connsiteY2-110" fmla="*/ 4043769 h 4050119"/>
              <a:gd name="connsiteX3-111" fmla="*/ 0 w 2766127"/>
              <a:gd name="connsiteY3-112" fmla="*/ 4050119 h 4050119"/>
              <a:gd name="connsiteX0-113" fmla="*/ 0 w 2766127"/>
              <a:gd name="connsiteY0-114" fmla="*/ 4050119 h 4050119"/>
              <a:gd name="connsiteX1-115" fmla="*/ 2766127 w 2766127"/>
              <a:gd name="connsiteY1-116" fmla="*/ 0 h 4050119"/>
              <a:gd name="connsiteX2-117" fmla="*/ 982115 w 2766127"/>
              <a:gd name="connsiteY2-118" fmla="*/ 4043769 h 4050119"/>
              <a:gd name="connsiteX3-119" fmla="*/ 0 w 2766127"/>
              <a:gd name="connsiteY3-120" fmla="*/ 4050119 h 4050119"/>
              <a:gd name="connsiteX0-121" fmla="*/ 0 w 2766127"/>
              <a:gd name="connsiteY0-122" fmla="*/ 4050119 h 4050119"/>
              <a:gd name="connsiteX1-123" fmla="*/ 2766127 w 2766127"/>
              <a:gd name="connsiteY1-124" fmla="*/ 0 h 4050119"/>
              <a:gd name="connsiteX2-125" fmla="*/ 982115 w 2766127"/>
              <a:gd name="connsiteY2-126" fmla="*/ 4043769 h 4050119"/>
              <a:gd name="connsiteX3-127" fmla="*/ 0 w 2766127"/>
              <a:gd name="connsiteY3-128" fmla="*/ 4050119 h 4050119"/>
              <a:gd name="connsiteX0-129" fmla="*/ 0 w 2766127"/>
              <a:gd name="connsiteY0-130" fmla="*/ 4050119 h 4050119"/>
              <a:gd name="connsiteX1-131" fmla="*/ 2766127 w 2766127"/>
              <a:gd name="connsiteY1-132" fmla="*/ 0 h 4050119"/>
              <a:gd name="connsiteX2-133" fmla="*/ 982115 w 2766127"/>
              <a:gd name="connsiteY2-134" fmla="*/ 4043769 h 4050119"/>
              <a:gd name="connsiteX3-135" fmla="*/ 0 w 2766127"/>
              <a:gd name="connsiteY3-136" fmla="*/ 4050119 h 4050119"/>
              <a:gd name="connsiteX0-137" fmla="*/ 0 w 2766127"/>
              <a:gd name="connsiteY0-138" fmla="*/ 4050119 h 4050119"/>
              <a:gd name="connsiteX1-139" fmla="*/ 2766127 w 2766127"/>
              <a:gd name="connsiteY1-140" fmla="*/ 0 h 4050119"/>
              <a:gd name="connsiteX2-141" fmla="*/ 963065 w 2766127"/>
              <a:gd name="connsiteY2-142" fmla="*/ 4043769 h 4050119"/>
              <a:gd name="connsiteX3-143" fmla="*/ 0 w 2766127"/>
              <a:gd name="connsiteY3-144" fmla="*/ 4050119 h 4050119"/>
              <a:gd name="connsiteX0-145" fmla="*/ 0 w 2766127"/>
              <a:gd name="connsiteY0-146" fmla="*/ 4050119 h 4050119"/>
              <a:gd name="connsiteX1-147" fmla="*/ 2766127 w 2766127"/>
              <a:gd name="connsiteY1-148" fmla="*/ 0 h 4050119"/>
              <a:gd name="connsiteX2-149" fmla="*/ 994815 w 2766127"/>
              <a:gd name="connsiteY2-150" fmla="*/ 4031069 h 4050119"/>
              <a:gd name="connsiteX3-151" fmla="*/ 0 w 2766127"/>
              <a:gd name="connsiteY3-152" fmla="*/ 4050119 h 4050119"/>
              <a:gd name="connsiteX0-153" fmla="*/ 0 w 2766127"/>
              <a:gd name="connsiteY0-154" fmla="*/ 4050119 h 4050119"/>
              <a:gd name="connsiteX1-155" fmla="*/ 2766127 w 2766127"/>
              <a:gd name="connsiteY1-156" fmla="*/ 0 h 4050119"/>
              <a:gd name="connsiteX2-157" fmla="*/ 994815 w 2766127"/>
              <a:gd name="connsiteY2-158" fmla="*/ 4031069 h 4050119"/>
              <a:gd name="connsiteX3-159" fmla="*/ 0 w 2766127"/>
              <a:gd name="connsiteY3-160" fmla="*/ 4050119 h 4050119"/>
              <a:gd name="connsiteX0-161" fmla="*/ 0 w 2766127"/>
              <a:gd name="connsiteY0-162" fmla="*/ 4050119 h 4050119"/>
              <a:gd name="connsiteX1-163" fmla="*/ 2766127 w 2766127"/>
              <a:gd name="connsiteY1-164" fmla="*/ 0 h 4050119"/>
              <a:gd name="connsiteX2-165" fmla="*/ 994815 w 2766127"/>
              <a:gd name="connsiteY2-166" fmla="*/ 4031069 h 4050119"/>
              <a:gd name="connsiteX3-167" fmla="*/ 0 w 2766127"/>
              <a:gd name="connsiteY3-168" fmla="*/ 4050119 h 4050119"/>
              <a:gd name="connsiteX0-169" fmla="*/ 0 w 2766127"/>
              <a:gd name="connsiteY0-170" fmla="*/ 4050119 h 4050119"/>
              <a:gd name="connsiteX1-171" fmla="*/ 2766127 w 2766127"/>
              <a:gd name="connsiteY1-172" fmla="*/ 0 h 4050119"/>
              <a:gd name="connsiteX2-173" fmla="*/ 994815 w 2766127"/>
              <a:gd name="connsiteY2-174" fmla="*/ 4031069 h 4050119"/>
              <a:gd name="connsiteX3-175" fmla="*/ 0 w 2766127"/>
              <a:gd name="connsiteY3-176" fmla="*/ 4050119 h 4050119"/>
              <a:gd name="connsiteX0-177" fmla="*/ 0 w 2766127"/>
              <a:gd name="connsiteY0-178" fmla="*/ 4050119 h 4050119"/>
              <a:gd name="connsiteX1-179" fmla="*/ 2766127 w 2766127"/>
              <a:gd name="connsiteY1-180" fmla="*/ 0 h 4050119"/>
              <a:gd name="connsiteX2-181" fmla="*/ 994815 w 2766127"/>
              <a:gd name="connsiteY2-182" fmla="*/ 4031069 h 4050119"/>
              <a:gd name="connsiteX3-183" fmla="*/ 0 w 2766127"/>
              <a:gd name="connsiteY3-184" fmla="*/ 4050119 h 4050119"/>
              <a:gd name="connsiteX0-185" fmla="*/ 0 w 2766127"/>
              <a:gd name="connsiteY0-186" fmla="*/ 4050119 h 4050119"/>
              <a:gd name="connsiteX1-187" fmla="*/ 2766127 w 2766127"/>
              <a:gd name="connsiteY1-188" fmla="*/ 0 h 4050119"/>
              <a:gd name="connsiteX2-189" fmla="*/ 994815 w 2766127"/>
              <a:gd name="connsiteY2-190" fmla="*/ 4031069 h 4050119"/>
              <a:gd name="connsiteX3-191" fmla="*/ 0 w 2766127"/>
              <a:gd name="connsiteY3-192" fmla="*/ 4050119 h 4050119"/>
              <a:gd name="connsiteX0-193" fmla="*/ 0 w 2766127"/>
              <a:gd name="connsiteY0-194" fmla="*/ 4050119 h 4050119"/>
              <a:gd name="connsiteX1-195" fmla="*/ 2766127 w 2766127"/>
              <a:gd name="connsiteY1-196" fmla="*/ 0 h 4050119"/>
              <a:gd name="connsiteX2-197" fmla="*/ 994815 w 2766127"/>
              <a:gd name="connsiteY2-198" fmla="*/ 4031069 h 4050119"/>
              <a:gd name="connsiteX3-199" fmla="*/ 0 w 2766127"/>
              <a:gd name="connsiteY3-200" fmla="*/ 4050119 h 4050119"/>
              <a:gd name="connsiteX0-201" fmla="*/ 0 w 2766127"/>
              <a:gd name="connsiteY0-202" fmla="*/ 4050119 h 4050119"/>
              <a:gd name="connsiteX1-203" fmla="*/ 2766127 w 2766127"/>
              <a:gd name="connsiteY1-204" fmla="*/ 0 h 4050119"/>
              <a:gd name="connsiteX2-205" fmla="*/ 994815 w 2766127"/>
              <a:gd name="connsiteY2-206" fmla="*/ 4031069 h 4050119"/>
              <a:gd name="connsiteX3-207" fmla="*/ 0 w 2766127"/>
              <a:gd name="connsiteY3-208" fmla="*/ 4050119 h 4050119"/>
              <a:gd name="connsiteX0-209" fmla="*/ 0 w 2766127"/>
              <a:gd name="connsiteY0-210" fmla="*/ 4050119 h 4050119"/>
              <a:gd name="connsiteX1-211" fmla="*/ 2766127 w 2766127"/>
              <a:gd name="connsiteY1-212" fmla="*/ 0 h 4050119"/>
              <a:gd name="connsiteX2-213" fmla="*/ 994815 w 2766127"/>
              <a:gd name="connsiteY2-214" fmla="*/ 4031069 h 4050119"/>
              <a:gd name="connsiteX3-215" fmla="*/ 0 w 2766127"/>
              <a:gd name="connsiteY3-216" fmla="*/ 4050119 h 4050119"/>
              <a:gd name="connsiteX0-217" fmla="*/ 0 w 2766127"/>
              <a:gd name="connsiteY0-218" fmla="*/ 4050119 h 4050119"/>
              <a:gd name="connsiteX1-219" fmla="*/ 2766127 w 2766127"/>
              <a:gd name="connsiteY1-220" fmla="*/ 0 h 4050119"/>
              <a:gd name="connsiteX2-221" fmla="*/ 994815 w 2766127"/>
              <a:gd name="connsiteY2-222" fmla="*/ 4031069 h 4050119"/>
              <a:gd name="connsiteX3-223" fmla="*/ 0 w 2766127"/>
              <a:gd name="connsiteY3-224" fmla="*/ 4050119 h 4050119"/>
              <a:gd name="connsiteX0-225" fmla="*/ 0 w 2766127"/>
              <a:gd name="connsiteY0-226" fmla="*/ 4050119 h 4050119"/>
              <a:gd name="connsiteX1-227" fmla="*/ 2766127 w 2766127"/>
              <a:gd name="connsiteY1-228" fmla="*/ 0 h 4050119"/>
              <a:gd name="connsiteX2-229" fmla="*/ 994815 w 2766127"/>
              <a:gd name="connsiteY2-230" fmla="*/ 4031069 h 4050119"/>
              <a:gd name="connsiteX3-231" fmla="*/ 0 w 2766127"/>
              <a:gd name="connsiteY3-232" fmla="*/ 4050119 h 4050119"/>
              <a:gd name="connsiteX0-233" fmla="*/ 0 w 2766127"/>
              <a:gd name="connsiteY0-234" fmla="*/ 4050119 h 4050119"/>
              <a:gd name="connsiteX1-235" fmla="*/ 2766127 w 2766127"/>
              <a:gd name="connsiteY1-236" fmla="*/ 0 h 4050119"/>
              <a:gd name="connsiteX2-237" fmla="*/ 994815 w 2766127"/>
              <a:gd name="connsiteY2-238" fmla="*/ 4031069 h 4050119"/>
              <a:gd name="connsiteX3-239" fmla="*/ 0 w 2766127"/>
              <a:gd name="connsiteY3-240" fmla="*/ 4050119 h 4050119"/>
              <a:gd name="connsiteX0-241" fmla="*/ 0 w 3570460"/>
              <a:gd name="connsiteY0-242" fmla="*/ 3712006 h 3712006"/>
              <a:gd name="connsiteX1-243" fmla="*/ 3570460 w 3570460"/>
              <a:gd name="connsiteY1-244" fmla="*/ 0 h 3712006"/>
              <a:gd name="connsiteX2-245" fmla="*/ 994815 w 3570460"/>
              <a:gd name="connsiteY2-246" fmla="*/ 3692956 h 3712006"/>
              <a:gd name="connsiteX3-247" fmla="*/ 0 w 3570460"/>
              <a:gd name="connsiteY3-248" fmla="*/ 3712006 h 3712006"/>
              <a:gd name="connsiteX0-249" fmla="*/ 0 w 3570460"/>
              <a:gd name="connsiteY0-250" fmla="*/ 3712006 h 3712006"/>
              <a:gd name="connsiteX1-251" fmla="*/ 3570460 w 3570460"/>
              <a:gd name="connsiteY1-252" fmla="*/ 0 h 3712006"/>
              <a:gd name="connsiteX2-253" fmla="*/ 994815 w 3570460"/>
              <a:gd name="connsiteY2-254" fmla="*/ 3692956 h 3712006"/>
              <a:gd name="connsiteX3-255" fmla="*/ 0 w 3570460"/>
              <a:gd name="connsiteY3-256" fmla="*/ 3712006 h 3712006"/>
              <a:gd name="connsiteX0-257" fmla="*/ 0 w 3570460"/>
              <a:gd name="connsiteY0-258" fmla="*/ 3712006 h 3712006"/>
              <a:gd name="connsiteX1-259" fmla="*/ 3570460 w 3570460"/>
              <a:gd name="connsiteY1-260" fmla="*/ 0 h 3712006"/>
              <a:gd name="connsiteX2-261" fmla="*/ 994815 w 3570460"/>
              <a:gd name="connsiteY2-262" fmla="*/ 3692956 h 3712006"/>
              <a:gd name="connsiteX3-263" fmla="*/ 0 w 3570460"/>
              <a:gd name="connsiteY3-264" fmla="*/ 3712006 h 3712006"/>
              <a:gd name="connsiteX0-265" fmla="*/ 0 w 3570460"/>
              <a:gd name="connsiteY0-266" fmla="*/ 3712006 h 3712006"/>
              <a:gd name="connsiteX1-267" fmla="*/ 3570460 w 3570460"/>
              <a:gd name="connsiteY1-268" fmla="*/ 0 h 3712006"/>
              <a:gd name="connsiteX2-269" fmla="*/ 994815 w 3570460"/>
              <a:gd name="connsiteY2-270" fmla="*/ 3692956 h 3712006"/>
              <a:gd name="connsiteX3-271" fmla="*/ 0 w 3570460"/>
              <a:gd name="connsiteY3-272" fmla="*/ 3712006 h 3712006"/>
              <a:gd name="connsiteX0-273" fmla="*/ 0 w 3570460"/>
              <a:gd name="connsiteY0-274" fmla="*/ 3712006 h 3712006"/>
              <a:gd name="connsiteX1-275" fmla="*/ 3570460 w 3570460"/>
              <a:gd name="connsiteY1-276" fmla="*/ 0 h 3712006"/>
              <a:gd name="connsiteX2-277" fmla="*/ 994815 w 3570460"/>
              <a:gd name="connsiteY2-278" fmla="*/ 3692956 h 3712006"/>
              <a:gd name="connsiteX3-279" fmla="*/ 0 w 3570460"/>
              <a:gd name="connsiteY3-280" fmla="*/ 3712006 h 3712006"/>
              <a:gd name="connsiteX0-281" fmla="*/ 0 w 3570460"/>
              <a:gd name="connsiteY0-282" fmla="*/ 3712006 h 3712006"/>
              <a:gd name="connsiteX1-283" fmla="*/ 3570460 w 3570460"/>
              <a:gd name="connsiteY1-284" fmla="*/ 0 h 3712006"/>
              <a:gd name="connsiteX2-285" fmla="*/ 994815 w 3570460"/>
              <a:gd name="connsiteY2-286" fmla="*/ 3692956 h 3712006"/>
              <a:gd name="connsiteX3-287" fmla="*/ 0 w 3570460"/>
              <a:gd name="connsiteY3-288" fmla="*/ 3712006 h 3712006"/>
              <a:gd name="connsiteX0-289" fmla="*/ 0 w 3570460"/>
              <a:gd name="connsiteY0-290" fmla="*/ 3712006 h 3712006"/>
              <a:gd name="connsiteX1-291" fmla="*/ 3570460 w 3570460"/>
              <a:gd name="connsiteY1-292" fmla="*/ 0 h 3712006"/>
              <a:gd name="connsiteX2-293" fmla="*/ 994815 w 3570460"/>
              <a:gd name="connsiteY2-294" fmla="*/ 3692956 h 3712006"/>
              <a:gd name="connsiteX3-295" fmla="*/ 0 w 3570460"/>
              <a:gd name="connsiteY3-296" fmla="*/ 3712006 h 3712006"/>
              <a:gd name="connsiteX0-297" fmla="*/ 0 w 3570460"/>
              <a:gd name="connsiteY0-298" fmla="*/ 3712006 h 3712006"/>
              <a:gd name="connsiteX1-299" fmla="*/ 3570460 w 3570460"/>
              <a:gd name="connsiteY1-300" fmla="*/ 0 h 3712006"/>
              <a:gd name="connsiteX2-301" fmla="*/ 994815 w 3570460"/>
              <a:gd name="connsiteY2-302" fmla="*/ 3692956 h 3712006"/>
              <a:gd name="connsiteX3-303" fmla="*/ 0 w 3570460"/>
              <a:gd name="connsiteY3-304" fmla="*/ 3712006 h 3712006"/>
            </a:gdLst>
            <a:ahLst/>
            <a:cxnLst>
              <a:cxn ang="0">
                <a:pos x="connsiteX0-1" y="connsiteY0-2"/>
              </a:cxn>
              <a:cxn ang="0">
                <a:pos x="connsiteX1-3" y="connsiteY1-4"/>
              </a:cxn>
              <a:cxn ang="0">
                <a:pos x="connsiteX2-5" y="connsiteY2-6"/>
              </a:cxn>
              <a:cxn ang="0">
                <a:pos x="connsiteX3-7" y="connsiteY3-8"/>
              </a:cxn>
            </a:cxnLst>
            <a:rect l="l" t="t" r="r" b="b"/>
            <a:pathLst>
              <a:path w="3570460" h="3712006">
                <a:moveTo>
                  <a:pt x="0" y="3712006"/>
                </a:moveTo>
                <a:cubicBezTo>
                  <a:pt x="693442" y="1686750"/>
                  <a:pt x="2337268" y="766806"/>
                  <a:pt x="3570460" y="0"/>
                </a:cubicBezTo>
                <a:cubicBezTo>
                  <a:pt x="2114307" y="1156976"/>
                  <a:pt x="1384170" y="2113314"/>
                  <a:pt x="994815" y="3692956"/>
                </a:cubicBezTo>
                <a:lnTo>
                  <a:pt x="0" y="3712006"/>
                </a:ln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4535120" y="2818394"/>
            <a:ext cx="6809892" cy="1568450"/>
          </a:xfrm>
          <a:prstGeom prst="rect">
            <a:avLst/>
          </a:prstGeom>
          <a:noFill/>
        </p:spPr>
        <p:txBody>
          <a:bodyPr wrap="square" rtlCol="0">
            <a:spAutoFit/>
          </a:bodyPr>
          <a:lstStyle/>
          <a:p>
            <a:pPr lvl="1" algn="r"/>
            <a:r>
              <a:rPr lang="en-US" altLang="zh-CN" sz="9600" dirty="0">
                <a:solidFill>
                  <a:schemeClr val="tx1">
                    <a:lumMod val="75000"/>
                    <a:lumOff val="25000"/>
                  </a:schemeClr>
                </a:solidFill>
                <a:latin typeface="Times New Roman Regular" panose="02020603050405020304" charset="0"/>
                <a:ea typeface="字魂105号-简雅黑" panose="00000500000000000000" pitchFamily="2" charset="-122"/>
                <a:cs typeface="Times New Roman Regular" panose="02020603050405020304" charset="0"/>
              </a:rPr>
              <a:t>Thanks</a:t>
            </a:r>
          </a:p>
        </p:txBody>
      </p:sp>
      <p:cxnSp>
        <p:nvCxnSpPr>
          <p:cNvPr id="38" name="直接连接符 37"/>
          <p:cNvCxnSpPr/>
          <p:nvPr/>
        </p:nvCxnSpPr>
        <p:spPr>
          <a:xfrm>
            <a:off x="10933761" y="2417634"/>
            <a:ext cx="673039" cy="0"/>
          </a:xfrm>
          <a:prstGeom prst="line">
            <a:avLst/>
          </a:prstGeom>
          <a:ln w="127000">
            <a:solidFill>
              <a:srgbClr val="C00000"/>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a:clrChange>
              <a:clrFrom>
                <a:srgbClr val="FFFFFF"/>
              </a:clrFrom>
              <a:clrTo>
                <a:srgbClr val="FFFFFF">
                  <a:alpha val="0"/>
                </a:srgbClr>
              </a:clrTo>
            </a:clrChange>
            <a:extLst>
              <a:ext uri="{BEBA8EAE-BF5A-486C-A8C5-ECC9F3942E4B}">
                <a14:imgProps xmlns:a14="http://schemas.microsoft.com/office/drawing/2010/main">
                  <a14:imgLayer r:embed="rId4">
                    <a14:imgEffect>
                      <a14:saturation sat="400000"/>
                    </a14:imgEffect>
                  </a14:imgLayer>
                </a14:imgProps>
              </a:ext>
            </a:extLst>
          </a:blip>
          <a:stretch>
            <a:fillRect/>
          </a:stretch>
        </p:blipFill>
        <p:spPr>
          <a:xfrm>
            <a:off x="10933761" y="39235"/>
            <a:ext cx="1332151" cy="1049994"/>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1+#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500" fill="hold"/>
                                        <p:tgtEl>
                                          <p:spTgt spid="38"/>
                                        </p:tgtEl>
                                        <p:attrNameLst>
                                          <p:attrName>ppt_x</p:attrName>
                                        </p:attrNameLst>
                                      </p:cBhvr>
                                      <p:tavLst>
                                        <p:tav tm="0">
                                          <p:val>
                                            <p:strVal val="1+#ppt_w/2"/>
                                          </p:val>
                                        </p:tav>
                                        <p:tav tm="100000">
                                          <p:val>
                                            <p:strVal val="#ppt_x"/>
                                          </p:val>
                                        </p:tav>
                                      </p:tavLst>
                                    </p:anim>
                                    <p:anim calcmode="lin" valueType="num">
                                      <p:cBhvr additive="base">
                                        <p:cTn id="12" dur="500" fill="hold"/>
                                        <p:tgtEl>
                                          <p:spTgt spid="38"/>
                                        </p:tgtEl>
                                        <p:attrNameLst>
                                          <p:attrName>ppt_y</p:attrName>
                                        </p:attrNameLst>
                                      </p:cBhvr>
                                      <p:tavLst>
                                        <p:tav tm="0">
                                          <p:val>
                                            <p:strVal val="#ppt_y"/>
                                          </p:val>
                                        </p:tav>
                                        <p:tav tm="100000">
                                          <p:val>
                                            <p:strVal val="#ppt_y"/>
                                          </p:val>
                                        </p:tav>
                                      </p:tavLst>
                                    </p:anim>
                                  </p:childTnLst>
                                </p:cTn>
                              </p:par>
                              <p:par>
                                <p:cTn id="13" presetID="22" presetClass="entr" presetSubtype="4" fill="hold" grpId="0" nodeType="withEffect">
                                  <p:stCondLst>
                                    <p:cond delay="250"/>
                                  </p:stCondLst>
                                  <p:childTnLst>
                                    <p:set>
                                      <p:cBhvr>
                                        <p:cTn id="14" dur="1" fill="hold">
                                          <p:stCondLst>
                                            <p:cond delay="0"/>
                                          </p:stCondLst>
                                        </p:cTn>
                                        <p:tgtEl>
                                          <p:spTgt spid="4"/>
                                        </p:tgtEl>
                                        <p:attrNameLst>
                                          <p:attrName>style.visibility</p:attrName>
                                        </p:attrNameLst>
                                      </p:cBhvr>
                                      <p:to>
                                        <p:strVal val="visible"/>
                                      </p:to>
                                    </p:set>
                                    <p:animEffect transition="in" filter="wipe(down)">
                                      <p:cBhvr>
                                        <p:cTn id="15" dur="500"/>
                                        <p:tgtEl>
                                          <p:spTgt spid="4"/>
                                        </p:tgtEl>
                                      </p:cBhvr>
                                    </p:animEffect>
                                  </p:childTnLst>
                                </p:cTn>
                              </p:par>
                              <p:par>
                                <p:cTn id="16" presetID="22" presetClass="entr" presetSubtype="1" fill="hold" grpId="0" nodeType="withEffect">
                                  <p:stCondLst>
                                    <p:cond delay="250"/>
                                  </p:stCondLst>
                                  <p:childTnLst>
                                    <p:set>
                                      <p:cBhvr>
                                        <p:cTn id="17" dur="1" fill="hold">
                                          <p:stCondLst>
                                            <p:cond delay="0"/>
                                          </p:stCondLst>
                                        </p:cTn>
                                        <p:tgtEl>
                                          <p:spTgt spid="6"/>
                                        </p:tgtEl>
                                        <p:attrNameLst>
                                          <p:attrName>style.visibility</p:attrName>
                                        </p:attrNameLst>
                                      </p:cBhvr>
                                      <p:to>
                                        <p:strVal val="visible"/>
                                      </p:to>
                                    </p:set>
                                    <p:animEffect transition="in" filter="wipe(up)">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P spid="26"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758</Words>
  <Application>Microsoft Office PowerPoint</Application>
  <PresentationFormat>宽屏</PresentationFormat>
  <Paragraphs>172</Paragraphs>
  <Slides>9</Slides>
  <Notes>0</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9</vt:i4>
      </vt:variant>
    </vt:vector>
  </HeadingPairs>
  <TitlesOfParts>
    <vt:vector size="21" baseType="lpstr">
      <vt:lpstr>Arial Regular</vt:lpstr>
      <vt:lpstr>Microsoft YaHei Light</vt:lpstr>
      <vt:lpstr>Times New Roman Regular</vt:lpstr>
      <vt:lpstr>等线</vt:lpstr>
      <vt:lpstr>等线 Light</vt:lpstr>
      <vt:lpstr>微软雅黑</vt:lpstr>
      <vt:lpstr>Arial</vt:lpstr>
      <vt:lpstr>Arial Italic</vt:lpstr>
      <vt:lpstr>Calibri</vt:lpstr>
      <vt:lpstr>Times New Roman</vt:lpstr>
      <vt:lpstr>Times New Roman Bold</vt:lpstr>
      <vt:lpstr>Office 主题​​</vt:lpstr>
      <vt:lpstr>PowerPoint 演示文稿</vt:lpstr>
      <vt:lpstr>Soundec Solution Introduce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Bai Rong</dc:creator>
  <cp:lastModifiedBy>兆威 朱</cp:lastModifiedBy>
  <cp:revision>249</cp:revision>
  <dcterms:created xsi:type="dcterms:W3CDTF">2022-04-06T10:33:28Z</dcterms:created>
  <dcterms:modified xsi:type="dcterms:W3CDTF">2022-04-08T01:59:20Z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2052-4.1.2.6545</vt:lpwstr>
  </property>
</Properties>
</file>

<file path=docProps/thumbnail.jpeg>
</file>